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800" b="1" dirty="0">
                <a:solidFill>
                  <a:schemeClr val="bg1"/>
                </a:solidFill>
              </a:rPr>
              <a:t>Título de la presentación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p22">
            <a:extLst>
              <a:ext uri="{FF2B5EF4-FFF2-40B4-BE49-F238E27FC236}">
                <a16:creationId xmlns:a16="http://schemas.microsoft.com/office/drawing/2014/main" id="{B54588F1-F68C-EBE7-4688-9F7DC1020F37}"/>
              </a:ext>
            </a:extLst>
          </p:cNvPr>
          <p:cNvSpPr txBox="1">
            <a:spLocks/>
          </p:cNvSpPr>
          <p:nvPr/>
        </p:nvSpPr>
        <p:spPr>
          <a:xfrm>
            <a:off x="998688" y="1300875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8589024-CB37-3EEF-740B-30857ED0F864}"/>
              </a:ext>
            </a:extLst>
          </p:cNvPr>
          <p:cNvSpPr txBox="1">
            <a:spLocks/>
          </p:cNvSpPr>
          <p:nvPr/>
        </p:nvSpPr>
        <p:spPr>
          <a:xfrm>
            <a:off x="1332636" y="2289942"/>
            <a:ext cx="4547451" cy="31531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1259BA-48CD-271A-C33A-A821CF7F0743}"/>
              </a:ext>
            </a:extLst>
          </p:cNvPr>
          <p:cNvCxnSpPr>
            <a:cxnSpLocks/>
          </p:cNvCxnSpPr>
          <p:nvPr/>
        </p:nvCxnSpPr>
        <p:spPr>
          <a:xfrm>
            <a:off x="6203731" y="2289942"/>
            <a:ext cx="0" cy="3090041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1;p22">
            <a:extLst>
              <a:ext uri="{FF2B5EF4-FFF2-40B4-BE49-F238E27FC236}">
                <a16:creationId xmlns:a16="http://schemas.microsoft.com/office/drawing/2014/main" id="{B9A25022-71FB-388E-B937-8A41C9226C5C}"/>
              </a:ext>
            </a:extLst>
          </p:cNvPr>
          <p:cNvSpPr txBox="1">
            <a:spLocks/>
          </p:cNvSpPr>
          <p:nvPr/>
        </p:nvSpPr>
        <p:spPr>
          <a:xfrm>
            <a:off x="6527375" y="2289942"/>
            <a:ext cx="4547451" cy="2045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1F76FB-D5C0-B4B8-F6E3-FCA1518CDE48}"/>
              </a:ext>
            </a:extLst>
          </p:cNvPr>
          <p:cNvSpPr/>
          <p:nvPr/>
        </p:nvSpPr>
        <p:spPr>
          <a:xfrm>
            <a:off x="1064172" y="1986456"/>
            <a:ext cx="10279118" cy="3747594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EAE51D30-104B-9B9F-7289-1FBAA57862B3}"/>
              </a:ext>
            </a:extLst>
          </p:cNvPr>
          <p:cNvSpPr txBox="1">
            <a:spLocks/>
          </p:cNvSpPr>
          <p:nvPr/>
        </p:nvSpPr>
        <p:spPr>
          <a:xfrm>
            <a:off x="6910757" y="1376363"/>
            <a:ext cx="4441456" cy="16043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ES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¡</a:t>
            </a:r>
            <a:r>
              <a:rPr lang="es-CO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Colombia avanza hacia la Paz Total!</a:t>
            </a:r>
          </a:p>
        </p:txBody>
      </p:sp>
      <p:sp>
        <p:nvSpPr>
          <p:cNvPr id="5" name="Google Shape;141;p22">
            <a:extLst>
              <a:ext uri="{FF2B5EF4-FFF2-40B4-BE49-F238E27FC236}">
                <a16:creationId xmlns:a16="http://schemas.microsoft.com/office/drawing/2014/main" id="{59B24427-C2DA-CD17-0C63-A5EE1F3B9C07}"/>
              </a:ext>
            </a:extLst>
          </p:cNvPr>
          <p:cNvSpPr txBox="1">
            <a:spLocks/>
          </p:cNvSpPr>
          <p:nvPr/>
        </p:nvSpPr>
        <p:spPr>
          <a:xfrm>
            <a:off x="6910757" y="3712782"/>
            <a:ext cx="4441456" cy="20495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deuda histórica.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da-DK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pic>
        <p:nvPicPr>
          <p:cNvPr id="6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2E07BAB-C555-F989-7C3D-4897458AB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6205"/>
          <a:stretch/>
        </p:blipFill>
        <p:spPr>
          <a:xfrm>
            <a:off x="1055688" y="1376362"/>
            <a:ext cx="5171692" cy="435768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3F6B5D-D273-2030-2DF1-65A8E1DA3E01}"/>
              </a:ext>
            </a:extLst>
          </p:cNvPr>
          <p:cNvCxnSpPr/>
          <p:nvPr/>
        </p:nvCxnSpPr>
        <p:spPr>
          <a:xfrm>
            <a:off x="6992007" y="3192517"/>
            <a:ext cx="4360206" cy="0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220D33-B345-11FE-7F0F-0BBCA787CCB4}"/>
              </a:ext>
            </a:extLst>
          </p:cNvPr>
          <p:cNvSpPr/>
          <p:nvPr/>
        </p:nvSpPr>
        <p:spPr>
          <a:xfrm>
            <a:off x="1074683" y="1395249"/>
            <a:ext cx="10279118" cy="4351282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038C5413-9C2F-A5CD-D560-5738FF9A30C1}"/>
              </a:ext>
            </a:extLst>
          </p:cNvPr>
          <p:cNvSpPr txBox="1">
            <a:spLocks/>
          </p:cNvSpPr>
          <p:nvPr/>
        </p:nvSpPr>
        <p:spPr>
          <a:xfrm>
            <a:off x="8228492" y="4343401"/>
            <a:ext cx="2178064" cy="977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4" name="Google Shape;141;p22">
            <a:extLst>
              <a:ext uri="{FF2B5EF4-FFF2-40B4-BE49-F238E27FC236}">
                <a16:creationId xmlns:a16="http://schemas.microsoft.com/office/drawing/2014/main" id="{94BFEEDE-7CEC-32A7-83B7-0799C093E45F}"/>
              </a:ext>
            </a:extLst>
          </p:cNvPr>
          <p:cNvSpPr txBox="1">
            <a:spLocks/>
          </p:cNvSpPr>
          <p:nvPr/>
        </p:nvSpPr>
        <p:spPr>
          <a:xfrm>
            <a:off x="8228492" y="1980187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1E3AE-DF84-B76A-5D03-09E8644E69AE}"/>
              </a:ext>
            </a:extLst>
          </p:cNvPr>
          <p:cNvSpPr txBox="1"/>
          <p:nvPr/>
        </p:nvSpPr>
        <p:spPr>
          <a:xfrm>
            <a:off x="1301969" y="4343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</a:t>
            </a:r>
          </a:p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deuda histórica.</a:t>
            </a:r>
            <a:endParaRPr lang="es-CO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A2206C-027D-90DC-2796-CBC44520F05A}"/>
              </a:ext>
            </a:extLst>
          </p:cNvPr>
          <p:cNvSpPr txBox="1"/>
          <p:nvPr/>
        </p:nvSpPr>
        <p:spPr>
          <a:xfrm>
            <a:off x="1301969" y="198018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b="0" i="0" u="none" strike="noStrike" baseline="0" dirty="0">
              <a:solidFill>
                <a:srgbClr val="4D4D4D"/>
              </a:solidFill>
              <a:latin typeface="NunitoSans-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0EA202-16FF-54D4-B240-67D9D7B9B2CA}"/>
              </a:ext>
            </a:extLst>
          </p:cNvPr>
          <p:cNvSpPr txBox="1"/>
          <p:nvPr/>
        </p:nvSpPr>
        <p:spPr>
          <a:xfrm>
            <a:off x="5072659" y="4343401"/>
            <a:ext cx="1899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6C0C28-89F0-F911-AF1F-43125663C479}"/>
              </a:ext>
            </a:extLst>
          </p:cNvPr>
          <p:cNvSpPr txBox="1"/>
          <p:nvPr/>
        </p:nvSpPr>
        <p:spPr>
          <a:xfrm>
            <a:off x="5013434" y="1980187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CDA82F7-596A-D91D-A130-F4D08DCAC132}"/>
              </a:ext>
            </a:extLst>
          </p:cNvPr>
          <p:cNvCxnSpPr>
            <a:cxnSpLocks/>
          </p:cNvCxnSpPr>
          <p:nvPr/>
        </p:nvCxnSpPr>
        <p:spPr>
          <a:xfrm>
            <a:off x="4444614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6DC9E83-4783-20F5-02D7-C40BB4AAFDA2}"/>
              </a:ext>
            </a:extLst>
          </p:cNvPr>
          <p:cNvCxnSpPr>
            <a:cxnSpLocks/>
          </p:cNvCxnSpPr>
          <p:nvPr/>
        </p:nvCxnSpPr>
        <p:spPr>
          <a:xfrm>
            <a:off x="7600449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661DE3F-A466-0E00-9E63-28B058CA96B7}"/>
              </a:ext>
            </a:extLst>
          </p:cNvPr>
          <p:cNvGrpSpPr/>
          <p:nvPr/>
        </p:nvGrpSpPr>
        <p:grpSpPr>
          <a:xfrm>
            <a:off x="1849990" y="2596440"/>
            <a:ext cx="1419244" cy="1376310"/>
            <a:chOff x="1849990" y="2596440"/>
            <a:chExt cx="1419244" cy="137631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AC35E1D-5B7C-8507-92F1-FD6CEC9CC332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767F95D-4AA4-6AF0-2C62-9628F4E012E1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BABD28D-6444-620C-F968-CF3886B9F015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616E372-E890-DFA4-B057-85853D72E177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C87E091-D2B8-7022-D35B-1E194DE1E66E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BDC042A-B537-505E-3038-672AB45AC174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F877DF1-8EEB-78F5-B785-CA9AEEA8714B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EF17F87-9ED6-E406-1E25-EB8DB5926F05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33B8680-7360-A32D-7F16-516494CB0F5F}"/>
              </a:ext>
            </a:extLst>
          </p:cNvPr>
          <p:cNvGrpSpPr/>
          <p:nvPr/>
        </p:nvGrpSpPr>
        <p:grpSpPr>
          <a:xfrm>
            <a:off x="8753050" y="2793681"/>
            <a:ext cx="1115604" cy="1115604"/>
            <a:chOff x="8753050" y="2793681"/>
            <a:chExt cx="1115604" cy="1115604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C578309-85E3-2796-5EFE-B54871389152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D92FD49-F8CB-B5BC-3360-E638BDF2B9AE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A9B4370-1452-9D56-0C8B-843339E108FA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DE07EF7-7B1C-EB2F-FDBA-FE206B8CFDDE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A65F7E8A-314B-7D3E-74DA-C33C7D6C4624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B38D6F7-2405-2D08-570F-CB5CFF4BB3C0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382C261-B857-CA76-0C61-AFD5D85D990C}"/>
              </a:ext>
            </a:extLst>
          </p:cNvPr>
          <p:cNvGrpSpPr/>
          <p:nvPr/>
        </p:nvGrpSpPr>
        <p:grpSpPr>
          <a:xfrm>
            <a:off x="5326411" y="2627957"/>
            <a:ext cx="1412501" cy="1343712"/>
            <a:chOff x="5326411" y="2627957"/>
            <a:chExt cx="1412501" cy="1343712"/>
          </a:xfrm>
        </p:grpSpPr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82F1FC9-5103-DCB1-79D8-F7A5FFE8EF02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12EB3946-C245-A630-DD89-D305BF46F048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79E78EE-D0C9-8EFB-5E9E-A20BC6F28CE8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1494BEE-CEF0-CDE8-98EE-BA0CC39F8061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7EBD562C-554A-7B3D-0FC0-B548F0B4F300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1531E02-0E96-B86E-B149-2DB183C2A343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8AC4C94-9CFB-A71E-28D0-A7EDB671101C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29C213A-CC89-E89D-E2B6-E83FF7CED236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C62CAC3-FB96-F1DB-C17B-E8FA3A57A37C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1F4FA545-12BB-3818-B83B-4188E3F3029F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2B1A701-53BF-89D3-BD88-D2CFE1AA51D7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5B67165A-7DFB-F93E-DB54-098F272BB4EA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43E17C0-6C94-E3B5-5D5F-78CB9D922D45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258AF7C1-7351-6418-29A1-9294A58E325A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6399640B-B64F-F1CF-206B-7A007E76A6C4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6557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09E69A4E-0D76-B708-DC10-2C47B8A8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376363"/>
            <a:ext cx="3572873" cy="4405503"/>
          </a:xfrm>
          <a:prstGeom prst="rect">
            <a:avLst/>
          </a:prstGeom>
        </p:spPr>
      </p:pic>
      <p:sp>
        <p:nvSpPr>
          <p:cNvPr id="5" name="Google Shape;142;p22">
            <a:extLst>
              <a:ext uri="{FF2B5EF4-FFF2-40B4-BE49-F238E27FC236}">
                <a16:creationId xmlns:a16="http://schemas.microsoft.com/office/drawing/2014/main" id="{E9AFCCA8-0691-C77E-03C4-08FA11B42014}"/>
              </a:ext>
            </a:extLst>
          </p:cNvPr>
          <p:cNvSpPr txBox="1">
            <a:spLocks/>
          </p:cNvSpPr>
          <p:nvPr/>
        </p:nvSpPr>
        <p:spPr>
          <a:xfrm>
            <a:off x="5174763" y="1376363"/>
            <a:ext cx="6177450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A0FC22-2797-3AB1-2778-7FAFAFBD5373}"/>
              </a:ext>
            </a:extLst>
          </p:cNvPr>
          <p:cNvSpPr txBox="1"/>
          <p:nvPr/>
        </p:nvSpPr>
        <p:spPr>
          <a:xfrm>
            <a:off x="5174763" y="2151993"/>
            <a:ext cx="61774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20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761C66D-D4B6-042C-3CC9-6EB794D03132}"/>
              </a:ext>
            </a:extLst>
          </p:cNvPr>
          <p:cNvSpPr/>
          <p:nvPr/>
        </p:nvSpPr>
        <p:spPr>
          <a:xfrm>
            <a:off x="1055688" y="2081138"/>
            <a:ext cx="10319676" cy="3486150"/>
          </a:xfrm>
          <a:prstGeom prst="rect">
            <a:avLst/>
          </a:prstGeom>
          <a:solidFill>
            <a:srgbClr val="CCCCFF">
              <a:alpha val="27059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FB78D-8689-5C81-8AE4-233484C27BFD}"/>
              </a:ext>
            </a:extLst>
          </p:cNvPr>
          <p:cNvSpPr/>
          <p:nvPr/>
        </p:nvSpPr>
        <p:spPr>
          <a:xfrm>
            <a:off x="2817813" y="5425335"/>
            <a:ext cx="6762750" cy="30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23A7473-BC21-0EA6-3FC6-F70343BC50BF}"/>
              </a:ext>
            </a:extLst>
          </p:cNvPr>
          <p:cNvSpPr/>
          <p:nvPr/>
        </p:nvSpPr>
        <p:spPr>
          <a:xfrm>
            <a:off x="1384962" y="2729166"/>
            <a:ext cx="2861601" cy="1509284"/>
          </a:xfrm>
          <a:prstGeom prst="roundRect">
            <a:avLst>
              <a:gd name="adj" fmla="val 8463"/>
            </a:avLst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6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9B61CD2-4482-7E32-8186-ECE9BFD144A2}"/>
              </a:ext>
            </a:extLst>
          </p:cNvPr>
          <p:cNvSpPr/>
          <p:nvPr/>
        </p:nvSpPr>
        <p:spPr>
          <a:xfrm>
            <a:off x="4765957" y="2730496"/>
            <a:ext cx="2861601" cy="1504302"/>
          </a:xfrm>
          <a:prstGeom prst="roundRect">
            <a:avLst>
              <a:gd name="adj" fmla="val 1052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7" name="Rectángulo: esquinas redondeadas 47">
            <a:extLst>
              <a:ext uri="{FF2B5EF4-FFF2-40B4-BE49-F238E27FC236}">
                <a16:creationId xmlns:a16="http://schemas.microsoft.com/office/drawing/2014/main" id="{07E779D7-2FB4-BC0A-B6B5-296BC7E30CAD}"/>
              </a:ext>
            </a:extLst>
          </p:cNvPr>
          <p:cNvSpPr/>
          <p:nvPr/>
        </p:nvSpPr>
        <p:spPr>
          <a:xfrm>
            <a:off x="8146951" y="2709237"/>
            <a:ext cx="2861601" cy="1525561"/>
          </a:xfrm>
          <a:prstGeom prst="roundRect">
            <a:avLst>
              <a:gd name="adj" fmla="val 1139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D975BA-D68D-2A2F-BABF-34829E84016B}"/>
              </a:ext>
            </a:extLst>
          </p:cNvPr>
          <p:cNvSpPr txBox="1"/>
          <p:nvPr/>
        </p:nvSpPr>
        <p:spPr>
          <a:xfrm>
            <a:off x="3065508" y="5457051"/>
            <a:ext cx="626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943513B-4392-CDF5-F914-72A5A26EE5FD}"/>
              </a:ext>
            </a:extLst>
          </p:cNvPr>
          <p:cNvSpPr/>
          <p:nvPr/>
        </p:nvSpPr>
        <p:spPr>
          <a:xfrm>
            <a:off x="1384962" y="4317521"/>
            <a:ext cx="2861601" cy="901345"/>
          </a:xfrm>
          <a:prstGeom prst="round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52031AE-3B2F-B797-8CCD-6CED4366FEF2}"/>
              </a:ext>
            </a:extLst>
          </p:cNvPr>
          <p:cNvSpPr/>
          <p:nvPr/>
        </p:nvSpPr>
        <p:spPr>
          <a:xfrm>
            <a:off x="4765957" y="4317521"/>
            <a:ext cx="2861601" cy="952606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: esquinas redondeadas 47">
            <a:extLst>
              <a:ext uri="{FF2B5EF4-FFF2-40B4-BE49-F238E27FC236}">
                <a16:creationId xmlns:a16="http://schemas.microsoft.com/office/drawing/2014/main" id="{6766EC1B-C238-BC0D-08DB-C53203FBAE3C}"/>
              </a:ext>
            </a:extLst>
          </p:cNvPr>
          <p:cNvSpPr/>
          <p:nvPr/>
        </p:nvSpPr>
        <p:spPr>
          <a:xfrm>
            <a:off x="8146951" y="4317522"/>
            <a:ext cx="2861600" cy="952606"/>
          </a:xfrm>
          <a:prstGeom prst="roundRect">
            <a:avLst/>
          </a:prstGeom>
          <a:solidFill>
            <a:srgbClr val="843C0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n 13" descr="Un bano con un inodoro&#10;&#10;Descripción generada automáticamente con confianza media">
            <a:extLst>
              <a:ext uri="{FF2B5EF4-FFF2-40B4-BE49-F238E27FC236}">
                <a16:creationId xmlns:a16="http://schemas.microsoft.com/office/drawing/2014/main" id="{3CFF4D36-DAA1-AECC-B355-112F2776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8731" r="22779" b="13504"/>
          <a:stretch/>
        </p:blipFill>
        <p:spPr>
          <a:xfrm flipH="1">
            <a:off x="5450137" y="1435140"/>
            <a:ext cx="1493240" cy="1504301"/>
          </a:xfrm>
          <a:prstGeom prst="ellipse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rotada de un lavabo&#10;&#10;Descripción generada automáticamente con confianza baja">
            <a:extLst>
              <a:ext uri="{FF2B5EF4-FFF2-40B4-BE49-F238E27FC236}">
                <a16:creationId xmlns:a16="http://schemas.microsoft.com/office/drawing/2014/main" id="{488798A1-9FF9-6725-0CB1-5BF0E8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985" r="21523" b="1516"/>
          <a:stretch/>
        </p:blipFill>
        <p:spPr>
          <a:xfrm>
            <a:off x="2029356" y="1392003"/>
            <a:ext cx="1572813" cy="1547438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Imagen 15" descr="Imagen que contiene persona, béisbol, hombre, murciélago&#10;&#10;Descripción generada automáticamente">
            <a:extLst>
              <a:ext uri="{FF2B5EF4-FFF2-40B4-BE49-F238E27FC236}">
                <a16:creationId xmlns:a16="http://schemas.microsoft.com/office/drawing/2014/main" id="{1E6BE11E-279E-6ED0-4696-C062F8454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26040" r="37825" b="256"/>
          <a:stretch/>
        </p:blipFill>
        <p:spPr>
          <a:xfrm>
            <a:off x="8822652" y="1392003"/>
            <a:ext cx="1510198" cy="1547438"/>
          </a:xfrm>
          <a:prstGeom prst="ellips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399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986659" y="127862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u="none" strike="noStrike" baseline="0" dirty="0">
                <a:solidFill>
                  <a:srgbClr val="32B9E1"/>
                </a:solidFill>
                <a:latin typeface="NunitoSans-ExtraBold"/>
              </a:rPr>
              <a:t>Justicia Social</a:t>
            </a:r>
            <a:endParaRPr lang="da-DK" sz="20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4491911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DA990C9-1600-5A56-EAFC-5D35C432A977}"/>
              </a:ext>
            </a:extLst>
          </p:cNvPr>
          <p:cNvCxnSpPr>
            <a:cxnSpLocks/>
          </p:cNvCxnSpPr>
          <p:nvPr/>
        </p:nvCxnSpPr>
        <p:spPr>
          <a:xfrm>
            <a:off x="7923642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845C193F-6024-8A78-BB20-345A18D51012}"/>
              </a:ext>
            </a:extLst>
          </p:cNvPr>
          <p:cNvGrpSpPr/>
          <p:nvPr/>
        </p:nvGrpSpPr>
        <p:grpSpPr>
          <a:xfrm>
            <a:off x="2037218" y="2245542"/>
            <a:ext cx="1419244" cy="1376310"/>
            <a:chOff x="1849990" y="2596440"/>
            <a:chExt cx="1419244" cy="137631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C29B12A-9877-6C53-D06E-B9B0FAC78B98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750B520-2E3A-ABDC-EB02-F51BFB3B4625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AD95D07-05A6-1992-3376-9154CF64EC71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548472B-2571-1DC1-600F-7876DEAC74F3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BDA7B6A-3387-0629-2773-33B1A7A2E6C7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E834144-7593-3880-CD4D-8648C0F04FE9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8FA6AD6-A48A-A7FD-785A-3BB5ABB45AE9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FF1C95E-64EE-72E3-50E2-C628530E693E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D74306-12E9-572A-6476-92CAC42F57E7}"/>
              </a:ext>
            </a:extLst>
          </p:cNvPr>
          <p:cNvGrpSpPr/>
          <p:nvPr/>
        </p:nvGrpSpPr>
        <p:grpSpPr>
          <a:xfrm>
            <a:off x="9075969" y="2375895"/>
            <a:ext cx="1115604" cy="1115604"/>
            <a:chOff x="8753050" y="2793681"/>
            <a:chExt cx="1115604" cy="1115604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684AB76C-C169-E564-607E-ABF20627F8A9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F8BBCD9-EEE7-339E-7CA9-4E2305BCC2E6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03CF60D-D6E7-E75E-89E3-56CACF32D393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9589FDB-A670-FA6F-3912-D173DD12CB67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E6465A1-B765-6BF3-BEA5-A1E241B96C9F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C33FC7B-17B5-4167-F94A-DA66D9C1F92F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819E027-C379-9ED6-37CC-9B1D0567B977}"/>
              </a:ext>
            </a:extLst>
          </p:cNvPr>
          <p:cNvGrpSpPr/>
          <p:nvPr/>
        </p:nvGrpSpPr>
        <p:grpSpPr>
          <a:xfrm>
            <a:off x="5313550" y="2261841"/>
            <a:ext cx="1412501" cy="1343712"/>
            <a:chOff x="5326411" y="2627957"/>
            <a:chExt cx="1412501" cy="1343712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5F832AB-2CFA-42F6-A0F3-29DD2E7F4DDB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8D2E0E2-5932-15A4-0A6D-16FBF75155B8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2876DA7-D58C-7A30-7B39-E12E699F53B5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C5B9760-13D9-2F8D-A373-7E763801C9D5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B61FF7A-EEB4-6A77-430B-B03563DB3153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575B4F-61DD-5936-F8C8-A4980FBAEE50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7658371F-6E0D-3129-9095-9CFF6AEC9A42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A5ECAD99-F38E-E84E-1BE5-D69B3906D222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A69C4C0-2FE9-D004-4BFC-EE06661C47FC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EEBA754-9123-75C7-FEA0-08DBBC39A46F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BF28CBF-F4F8-94BC-D318-4D906A9FF50D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F0627576-9216-99C3-F6D4-3BA2EE17A52F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29042180-0A96-68AB-F262-F823EE8F5D01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3AD4FF0-FE46-1B70-B34F-7995DDB50C67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BC85C71-1C70-A2B2-15E1-173BF3A4F8CA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9" name="Elipse 38">
            <a:extLst>
              <a:ext uri="{FF2B5EF4-FFF2-40B4-BE49-F238E27FC236}">
                <a16:creationId xmlns:a16="http://schemas.microsoft.com/office/drawing/2014/main" id="{8874BCF5-93C9-E68D-6C33-200A9FD68CB9}"/>
              </a:ext>
            </a:extLst>
          </p:cNvPr>
          <p:cNvSpPr/>
          <p:nvPr/>
        </p:nvSpPr>
        <p:spPr>
          <a:xfrm>
            <a:off x="173390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7E773E6-BC5E-6EEB-398B-1ECF73ACE167}"/>
              </a:ext>
            </a:extLst>
          </p:cNvPr>
          <p:cNvSpPr/>
          <p:nvPr/>
        </p:nvSpPr>
        <p:spPr>
          <a:xfrm>
            <a:off x="500686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56E8526-3F81-954B-C584-F56B116B0C5C}"/>
              </a:ext>
            </a:extLst>
          </p:cNvPr>
          <p:cNvSpPr/>
          <p:nvPr/>
        </p:nvSpPr>
        <p:spPr>
          <a:xfrm>
            <a:off x="8620837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71419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D041A99-C0B4-4006-613B-68D95B8BE985}"/>
              </a:ext>
            </a:extLst>
          </p:cNvPr>
          <p:cNvSpPr/>
          <p:nvPr/>
        </p:nvSpPr>
        <p:spPr>
          <a:xfrm>
            <a:off x="8601130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498715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Google Shape;141;p22">
            <a:extLst>
              <a:ext uri="{FF2B5EF4-FFF2-40B4-BE49-F238E27FC236}">
                <a16:creationId xmlns:a16="http://schemas.microsoft.com/office/drawing/2014/main" id="{2BB8C42D-EE92-077D-DCA0-7A7C6953A6D1}"/>
              </a:ext>
            </a:extLst>
          </p:cNvPr>
          <p:cNvSpPr txBox="1">
            <a:spLocks/>
          </p:cNvSpPr>
          <p:nvPr/>
        </p:nvSpPr>
        <p:spPr>
          <a:xfrm>
            <a:off x="8544739" y="4108532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chemeClr val="bg1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F25D7D2-7A94-87C4-EF01-F61B5B4FAF86}"/>
              </a:ext>
            </a:extLst>
          </p:cNvPr>
          <p:cNvSpPr txBox="1"/>
          <p:nvPr/>
        </p:nvSpPr>
        <p:spPr>
          <a:xfrm>
            <a:off x="501474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Económica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74178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Social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9D3CDA9-16AD-09FE-4BD9-18EE699D39BC}"/>
              </a:ext>
            </a:extLst>
          </p:cNvPr>
          <p:cNvSpPr txBox="1"/>
          <p:nvPr/>
        </p:nvSpPr>
        <p:spPr>
          <a:xfrm>
            <a:off x="1055688" y="4565731"/>
            <a:ext cx="34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4493172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EF983B4-C065-15E5-FFE8-0D1E3F14CBF7}"/>
              </a:ext>
            </a:extLst>
          </p:cNvPr>
          <p:cNvSpPr txBox="1"/>
          <p:nvPr/>
        </p:nvSpPr>
        <p:spPr>
          <a:xfrm>
            <a:off x="7915330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715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417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Nunito Sans</vt:lpstr>
      <vt:lpstr>NunitoSans-ExtraBold</vt:lpstr>
      <vt:lpstr>NunitoSans-Regular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Jose Wilson Garzon Mondragon</cp:lastModifiedBy>
  <cp:revision>17</cp:revision>
  <dcterms:created xsi:type="dcterms:W3CDTF">2023-05-08T00:34:42Z</dcterms:created>
  <dcterms:modified xsi:type="dcterms:W3CDTF">2025-03-17T21:03:16Z</dcterms:modified>
</cp:coreProperties>
</file>