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8CB"/>
    <a:srgbClr val="575756"/>
    <a:srgbClr val="D8723E"/>
    <a:srgbClr val="93BB54"/>
    <a:srgbClr val="C49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2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17/06/2024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3806064-D094-DA86-6C22-C9CFC529A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9213" y="2139928"/>
            <a:ext cx="2353571" cy="178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17/06/2024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7A988F-BE0C-194C-759C-6D1475AB1ADE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3EA8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17/06/2024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17/06/2024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17/06/2024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17/06/2024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17/06/2024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17/06/2024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17/06/2024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17/06/2024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3EA8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48F6A6-246B-8A09-F30C-3D7EB2D33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07541D4-8F61-1EA4-E1FE-F31FA62AF729}"/>
              </a:ext>
            </a:extLst>
          </p:cNvPr>
          <p:cNvSpPr/>
          <p:nvPr userDrawn="1"/>
        </p:nvSpPr>
        <p:spPr>
          <a:xfrm>
            <a:off x="0" y="6525491"/>
            <a:ext cx="12192000" cy="332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1;p22">
            <a:extLst>
              <a:ext uri="{FF2B5EF4-FFF2-40B4-BE49-F238E27FC236}">
                <a16:creationId xmlns:a16="http://schemas.microsoft.com/office/drawing/2014/main" id="{2040EE40-94A2-7F62-8BDD-3955758E5C54}"/>
              </a:ext>
            </a:extLst>
          </p:cNvPr>
          <p:cNvSpPr txBox="1">
            <a:spLocks/>
          </p:cNvSpPr>
          <p:nvPr userDrawn="1"/>
        </p:nvSpPr>
        <p:spPr>
          <a:xfrm>
            <a:off x="1009892" y="1931276"/>
            <a:ext cx="3026080" cy="37994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8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</a:t>
            </a:r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. 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10" name="Google Shape;142;p22">
            <a:extLst>
              <a:ext uri="{FF2B5EF4-FFF2-40B4-BE49-F238E27FC236}">
                <a16:creationId xmlns:a16="http://schemas.microsoft.com/office/drawing/2014/main" id="{CF1CBFFF-6C20-B693-8A9C-5D655EBC18B4}"/>
              </a:ext>
            </a:extLst>
          </p:cNvPr>
          <p:cNvSpPr txBox="1">
            <a:spLocks/>
          </p:cNvSpPr>
          <p:nvPr userDrawn="1"/>
        </p:nvSpPr>
        <p:spPr>
          <a:xfrm>
            <a:off x="998688" y="1289650"/>
            <a:ext cx="4755726" cy="4059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l" defTabSz="695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1400"/>
            </a:pPr>
            <a:r>
              <a:rPr lang="es-CO" sz="2000" b="1" i="0" u="none" strike="noStrike" baseline="0" dirty="0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Fuente para títulos - 20 </a:t>
            </a:r>
            <a:r>
              <a:rPr lang="es-CO" sz="2000" b="1" i="0" u="none" strike="noStrike" baseline="0" dirty="0" err="1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2000" b="1" dirty="0">
              <a:solidFill>
                <a:srgbClr val="32B9E1"/>
              </a:solidFill>
              <a:latin typeface="Verdana" panose="020B0604030504040204" pitchFamily="34" charset="0"/>
              <a:ea typeface="Verdana" panose="020B0604030504040204" pitchFamily="34" charset="0"/>
              <a:cs typeface="Work Sans"/>
              <a:sym typeface="Work Sans"/>
            </a:endParaRPr>
          </a:p>
        </p:txBody>
      </p:sp>
      <p:sp>
        <p:nvSpPr>
          <p:cNvPr id="11" name="Google Shape;141;p22">
            <a:extLst>
              <a:ext uri="{FF2B5EF4-FFF2-40B4-BE49-F238E27FC236}">
                <a16:creationId xmlns:a16="http://schemas.microsoft.com/office/drawing/2014/main" id="{53E154FC-F92A-80DB-6336-9819A8331100}"/>
              </a:ext>
            </a:extLst>
          </p:cNvPr>
          <p:cNvSpPr txBox="1">
            <a:spLocks/>
          </p:cNvSpPr>
          <p:nvPr userDrawn="1"/>
        </p:nvSpPr>
        <p:spPr>
          <a:xfrm>
            <a:off x="4668012" y="1931276"/>
            <a:ext cx="3026080" cy="27116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8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12" name="Google Shape;141;p22">
            <a:extLst>
              <a:ext uri="{FF2B5EF4-FFF2-40B4-BE49-F238E27FC236}">
                <a16:creationId xmlns:a16="http://schemas.microsoft.com/office/drawing/2014/main" id="{F8FFB566-9AD9-BF21-77C4-400032853EFA}"/>
              </a:ext>
            </a:extLst>
          </p:cNvPr>
          <p:cNvSpPr txBox="1">
            <a:spLocks/>
          </p:cNvSpPr>
          <p:nvPr userDrawn="1"/>
        </p:nvSpPr>
        <p:spPr>
          <a:xfrm>
            <a:off x="8326133" y="1931276"/>
            <a:ext cx="3026080" cy="27185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8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F0808F5-12AA-314F-F107-A8190B9A42BC}"/>
              </a:ext>
            </a:extLst>
          </p:cNvPr>
          <p:cNvCxnSpPr>
            <a:cxnSpLocks/>
          </p:cNvCxnSpPr>
          <p:nvPr userDrawn="1"/>
        </p:nvCxnSpPr>
        <p:spPr>
          <a:xfrm>
            <a:off x="4351992" y="1931276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1026277-CD7F-AF40-8C6E-7929494C9F32}"/>
              </a:ext>
            </a:extLst>
          </p:cNvPr>
          <p:cNvCxnSpPr>
            <a:cxnSpLocks/>
          </p:cNvCxnSpPr>
          <p:nvPr userDrawn="1"/>
        </p:nvCxnSpPr>
        <p:spPr>
          <a:xfrm>
            <a:off x="8010112" y="1931276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5150D338-A003-9FBE-D150-A9AC17EC7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4655" y="159439"/>
            <a:ext cx="618289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17/06/2024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5865" y="159439"/>
            <a:ext cx="620268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17/06/2024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52" y="157997"/>
            <a:ext cx="618289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17/06/2024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4655" y="159439"/>
            <a:ext cx="618289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17/06/2024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6855" y="6251574"/>
            <a:ext cx="618289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17/06/2024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055" y="6251574"/>
            <a:ext cx="618289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2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17/06/2024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4655" y="6251574"/>
            <a:ext cx="618289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9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28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1815548" y="3055903"/>
            <a:ext cx="8560904" cy="7461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4800" b="1" dirty="0">
                <a:solidFill>
                  <a:schemeClr val="bg1"/>
                </a:solidFill>
              </a:rPr>
              <a:t>Título de la presentación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8F7C533-5DE6-D0AA-B5E3-34DFA805E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04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2;p22">
            <a:extLst>
              <a:ext uri="{FF2B5EF4-FFF2-40B4-BE49-F238E27FC236}">
                <a16:creationId xmlns:a16="http://schemas.microsoft.com/office/drawing/2014/main" id="{B54588F1-F68C-EBE7-4688-9F7DC1020F37}"/>
              </a:ext>
            </a:extLst>
          </p:cNvPr>
          <p:cNvSpPr txBox="1">
            <a:spLocks/>
          </p:cNvSpPr>
          <p:nvPr/>
        </p:nvSpPr>
        <p:spPr>
          <a:xfrm>
            <a:off x="998688" y="1300875"/>
            <a:ext cx="4755726" cy="4059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l" defTabSz="695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1400"/>
            </a:pPr>
            <a:r>
              <a:rPr lang="es-CO" sz="2000" b="1" i="0" u="none" strike="noStrike" baseline="0" dirty="0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Fuente para títulos - 20 </a:t>
            </a:r>
            <a:r>
              <a:rPr lang="es-CO" sz="2000" b="1" i="0" u="none" strike="noStrike" baseline="0" dirty="0" err="1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2000" b="1" dirty="0">
              <a:solidFill>
                <a:srgbClr val="32B9E1"/>
              </a:solidFill>
              <a:latin typeface="Verdana" panose="020B0604030504040204" pitchFamily="34" charset="0"/>
              <a:ea typeface="Verdana" panose="020B0604030504040204" pitchFamily="34" charset="0"/>
              <a:cs typeface="Work Sans"/>
              <a:sym typeface="Work Sans"/>
            </a:endParaRPr>
          </a:p>
        </p:txBody>
      </p:sp>
      <p:sp>
        <p:nvSpPr>
          <p:cNvPr id="3" name="Google Shape;141;p22">
            <a:extLst>
              <a:ext uri="{FF2B5EF4-FFF2-40B4-BE49-F238E27FC236}">
                <a16:creationId xmlns:a16="http://schemas.microsoft.com/office/drawing/2014/main" id="{A8589024-CB37-3EEF-740B-30857ED0F864}"/>
              </a:ext>
            </a:extLst>
          </p:cNvPr>
          <p:cNvSpPr txBox="1">
            <a:spLocks/>
          </p:cNvSpPr>
          <p:nvPr/>
        </p:nvSpPr>
        <p:spPr>
          <a:xfrm>
            <a:off x="1332636" y="2289942"/>
            <a:ext cx="4547451" cy="31531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8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suscipit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lobortis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nisl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aliquip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ex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ea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commodo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consequat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</a:t>
            </a:r>
          </a:p>
          <a:p>
            <a:pPr algn="l"/>
            <a:endParaRPr lang="es-CO" sz="1600" dirty="0">
              <a:solidFill>
                <a:srgbClr val="4D4D4D"/>
              </a:solidFill>
              <a:latin typeface="NunitoSans-Regular"/>
              <a:ea typeface="Verdana" panose="020B0604030504040204" pitchFamily="34" charset="0"/>
              <a:cs typeface="Work Sans Medium"/>
              <a:sym typeface="Work Sans Medium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61259BA-48CD-271A-C33A-A821CF7F0743}"/>
              </a:ext>
            </a:extLst>
          </p:cNvPr>
          <p:cNvCxnSpPr>
            <a:cxnSpLocks/>
          </p:cNvCxnSpPr>
          <p:nvPr/>
        </p:nvCxnSpPr>
        <p:spPr>
          <a:xfrm>
            <a:off x="6203731" y="2289942"/>
            <a:ext cx="0" cy="3090041"/>
          </a:xfrm>
          <a:prstGeom prst="line">
            <a:avLst/>
          </a:prstGeom>
          <a:ln w="28575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41;p22">
            <a:extLst>
              <a:ext uri="{FF2B5EF4-FFF2-40B4-BE49-F238E27FC236}">
                <a16:creationId xmlns:a16="http://schemas.microsoft.com/office/drawing/2014/main" id="{B9A25022-71FB-388E-B937-8A41C9226C5C}"/>
              </a:ext>
            </a:extLst>
          </p:cNvPr>
          <p:cNvSpPr txBox="1">
            <a:spLocks/>
          </p:cNvSpPr>
          <p:nvPr/>
        </p:nvSpPr>
        <p:spPr>
          <a:xfrm>
            <a:off x="6527375" y="2289942"/>
            <a:ext cx="4547451" cy="20455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8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8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suscipit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lobortis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nisl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aliquip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ex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ea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commodo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consequat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81F76FB-D5C0-B4B8-F6E3-FCA1518CDE48}"/>
              </a:ext>
            </a:extLst>
          </p:cNvPr>
          <p:cNvSpPr/>
          <p:nvPr/>
        </p:nvSpPr>
        <p:spPr>
          <a:xfrm>
            <a:off x="1064172" y="1986456"/>
            <a:ext cx="10279118" cy="3747594"/>
          </a:xfrm>
          <a:prstGeom prst="rect">
            <a:avLst/>
          </a:prstGeom>
          <a:noFill/>
          <a:ln>
            <a:solidFill>
              <a:srgbClr val="32B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327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2;p22">
            <a:extLst>
              <a:ext uri="{FF2B5EF4-FFF2-40B4-BE49-F238E27FC236}">
                <a16:creationId xmlns:a16="http://schemas.microsoft.com/office/drawing/2014/main" id="{EAE51D30-104B-9B9F-7289-1FBAA57862B3}"/>
              </a:ext>
            </a:extLst>
          </p:cNvPr>
          <p:cNvSpPr txBox="1">
            <a:spLocks/>
          </p:cNvSpPr>
          <p:nvPr/>
        </p:nvSpPr>
        <p:spPr>
          <a:xfrm>
            <a:off x="6910757" y="1376363"/>
            <a:ext cx="4441456" cy="16043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l" defTabSz="695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1400"/>
            </a:pPr>
            <a:r>
              <a:rPr lang="es-ES" sz="4000" b="1" dirty="0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  <a:cs typeface="Work Sans"/>
                <a:sym typeface="Work Sans"/>
              </a:rPr>
              <a:t>¡</a:t>
            </a:r>
            <a:r>
              <a:rPr lang="es-CO" sz="4000" b="1" dirty="0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  <a:cs typeface="Work Sans"/>
                <a:sym typeface="Work Sans"/>
              </a:rPr>
              <a:t>Colombia avanza hacia la Paz Total!</a:t>
            </a:r>
          </a:p>
        </p:txBody>
      </p:sp>
      <p:sp>
        <p:nvSpPr>
          <p:cNvPr id="5" name="Google Shape;141;p22">
            <a:extLst>
              <a:ext uri="{FF2B5EF4-FFF2-40B4-BE49-F238E27FC236}">
                <a16:creationId xmlns:a16="http://schemas.microsoft.com/office/drawing/2014/main" id="{59B24427-C2DA-CD17-0C63-A5EE1F3B9C07}"/>
              </a:ext>
            </a:extLst>
          </p:cNvPr>
          <p:cNvSpPr txBox="1">
            <a:spLocks/>
          </p:cNvSpPr>
          <p:nvPr/>
        </p:nvSpPr>
        <p:spPr>
          <a:xfrm>
            <a:off x="6910757" y="3712782"/>
            <a:ext cx="4441456" cy="20495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solidFill>
                  <a:srgbClr val="4D4D4D"/>
                </a:solidFill>
                <a:latin typeface="NunitoSans-ExtraBold"/>
              </a:rPr>
              <a:t>Justicia Social</a:t>
            </a:r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ES" sz="1800" b="0" i="0" u="none" strike="noStrike" baseline="0" dirty="0">
                <a:solidFill>
                  <a:srgbClr val="4D4D4D"/>
                </a:solidFill>
                <a:latin typeface="NunitoSans-Regular"/>
              </a:rPr>
              <a:t>para saldar la deuda histórica.</a:t>
            </a:r>
          </a:p>
          <a:p>
            <a:pPr algn="l"/>
            <a:endParaRPr lang="es-ES" sz="1800" dirty="0">
              <a:solidFill>
                <a:srgbClr val="4D4D4D"/>
              </a:solidFill>
              <a:latin typeface="NunitoSans-Regular"/>
              <a:ea typeface="Verdana" panose="020B0604030504040204" pitchFamily="34" charset="0"/>
              <a:cs typeface="Work Sans Medium"/>
              <a:sym typeface="Work Sans Medium"/>
            </a:endParaRPr>
          </a:p>
          <a:p>
            <a:pPr algn="l"/>
            <a:r>
              <a:rPr lang="es-CO" sz="1600" b="1" i="0" u="none" strike="noStrike" baseline="0" dirty="0">
                <a:solidFill>
                  <a:srgbClr val="4D4D4D"/>
                </a:solidFill>
                <a:latin typeface="NunitoSans-ExtraBold"/>
              </a:rPr>
              <a:t>Justicia Económica</a:t>
            </a:r>
          </a:p>
          <a:p>
            <a:pPr algn="l"/>
            <a:r>
              <a:rPr lang="es-ES" sz="1600" b="0" i="0" u="none" strike="noStrike" baseline="0" dirty="0">
                <a:solidFill>
                  <a:srgbClr val="4D4D4D"/>
                </a:solidFill>
                <a:latin typeface="NunitoSans-Regular"/>
              </a:rPr>
              <a:t>que le entregue a las familias lo necesario para producir.</a:t>
            </a:r>
          </a:p>
          <a:p>
            <a:pPr algn="l"/>
            <a:endParaRPr lang="es-ES" sz="1800" dirty="0">
              <a:solidFill>
                <a:srgbClr val="4D4D4D"/>
              </a:solidFill>
              <a:latin typeface="NunitoSans-Regular"/>
              <a:ea typeface="Verdana" panose="020B0604030504040204" pitchFamily="34" charset="0"/>
              <a:cs typeface="Work Sans Medium"/>
              <a:sym typeface="Work Sans Medium"/>
            </a:endParaRPr>
          </a:p>
          <a:p>
            <a:pPr algn="l"/>
            <a:r>
              <a:rPr lang="es-CO" sz="1600" b="1" i="0" u="none" strike="noStrike" baseline="0" dirty="0">
                <a:solidFill>
                  <a:srgbClr val="4D4D4D"/>
                </a:solidFill>
                <a:latin typeface="NunitoSans-ExtraBold"/>
              </a:rPr>
              <a:t>Justicia Ambiental</a:t>
            </a:r>
            <a:endParaRPr lang="da-DK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ES" sz="1600" b="0" i="0" u="none" strike="noStrike" baseline="0" dirty="0">
                <a:solidFill>
                  <a:srgbClr val="4D4D4D"/>
                </a:solidFill>
                <a:latin typeface="NunitoSans-Regular"/>
              </a:rPr>
              <a:t>y transición energética para frenar la crisis climática.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pic>
        <p:nvPicPr>
          <p:cNvPr id="6" name="Picture 8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C2E07BAB-C555-F989-7C3D-4897458AB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4" r="6205"/>
          <a:stretch/>
        </p:blipFill>
        <p:spPr>
          <a:xfrm>
            <a:off x="1055688" y="1376362"/>
            <a:ext cx="5171692" cy="4357687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F3F6B5D-D273-2030-2DF1-65A8E1DA3E01}"/>
              </a:ext>
            </a:extLst>
          </p:cNvPr>
          <p:cNvCxnSpPr/>
          <p:nvPr/>
        </p:nvCxnSpPr>
        <p:spPr>
          <a:xfrm>
            <a:off x="6992007" y="3192517"/>
            <a:ext cx="4360206" cy="0"/>
          </a:xfrm>
          <a:prstGeom prst="line">
            <a:avLst/>
          </a:prstGeom>
          <a:ln w="28575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694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220D33-B345-11FE-7F0F-0BBCA787CCB4}"/>
              </a:ext>
            </a:extLst>
          </p:cNvPr>
          <p:cNvSpPr/>
          <p:nvPr/>
        </p:nvSpPr>
        <p:spPr>
          <a:xfrm>
            <a:off x="1074683" y="1395249"/>
            <a:ext cx="10279118" cy="4351282"/>
          </a:xfrm>
          <a:prstGeom prst="rect">
            <a:avLst/>
          </a:prstGeom>
          <a:noFill/>
          <a:ln>
            <a:solidFill>
              <a:srgbClr val="32B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Google Shape;141;p22">
            <a:extLst>
              <a:ext uri="{FF2B5EF4-FFF2-40B4-BE49-F238E27FC236}">
                <a16:creationId xmlns:a16="http://schemas.microsoft.com/office/drawing/2014/main" id="{038C5413-9C2F-A5CD-D560-5738FF9A30C1}"/>
              </a:ext>
            </a:extLst>
          </p:cNvPr>
          <p:cNvSpPr txBox="1">
            <a:spLocks/>
          </p:cNvSpPr>
          <p:nvPr/>
        </p:nvSpPr>
        <p:spPr>
          <a:xfrm>
            <a:off x="8228492" y="4343401"/>
            <a:ext cx="2178064" cy="9774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0" i="0" u="none" strike="noStrike" baseline="0" dirty="0">
                <a:solidFill>
                  <a:srgbClr val="4D4D4D"/>
                </a:solidFill>
                <a:latin typeface="NunitoSans-Regular"/>
              </a:rPr>
              <a:t>y transición energética para frenar la crisis climática.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4" name="Google Shape;141;p22">
            <a:extLst>
              <a:ext uri="{FF2B5EF4-FFF2-40B4-BE49-F238E27FC236}">
                <a16:creationId xmlns:a16="http://schemas.microsoft.com/office/drawing/2014/main" id="{94BFEEDE-7CEC-32A7-83B7-0799C093E45F}"/>
              </a:ext>
            </a:extLst>
          </p:cNvPr>
          <p:cNvSpPr txBox="1">
            <a:spLocks/>
          </p:cNvSpPr>
          <p:nvPr/>
        </p:nvSpPr>
        <p:spPr>
          <a:xfrm>
            <a:off x="8228492" y="1980187"/>
            <a:ext cx="2178064" cy="3136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800" b="1" i="0" u="none" strike="noStrike" baseline="0" dirty="0">
                <a:solidFill>
                  <a:srgbClr val="4D4D4D"/>
                </a:solidFill>
                <a:latin typeface="NunitoSans-ExtraBold"/>
              </a:rPr>
              <a:t>Justicia Ambiental</a:t>
            </a:r>
            <a:endParaRPr lang="es-ES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61E3AE-DF84-B76A-5D03-09E8644E69AE}"/>
              </a:ext>
            </a:extLst>
          </p:cNvPr>
          <p:cNvSpPr txBox="1"/>
          <p:nvPr/>
        </p:nvSpPr>
        <p:spPr>
          <a:xfrm>
            <a:off x="1301969" y="4343401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i="0" u="none" strike="noStrike" baseline="0" dirty="0">
                <a:solidFill>
                  <a:srgbClr val="4D4D4D"/>
                </a:solidFill>
                <a:latin typeface="NunitoSans-Regular"/>
              </a:rPr>
              <a:t>para saldar la </a:t>
            </a:r>
          </a:p>
          <a:p>
            <a:pPr algn="ctr"/>
            <a:r>
              <a:rPr lang="es-ES" sz="1600" b="0" i="0" u="none" strike="noStrike" baseline="0" dirty="0">
                <a:solidFill>
                  <a:srgbClr val="4D4D4D"/>
                </a:solidFill>
                <a:latin typeface="NunitoSans-Regular"/>
              </a:rPr>
              <a:t>deuda histórica.</a:t>
            </a:r>
            <a:endParaRPr lang="es-CO" sz="1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7A2206C-027D-90DC-2796-CBC44520F05A}"/>
              </a:ext>
            </a:extLst>
          </p:cNvPr>
          <p:cNvSpPr txBox="1"/>
          <p:nvPr/>
        </p:nvSpPr>
        <p:spPr>
          <a:xfrm>
            <a:off x="1301969" y="198018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0" u="none" strike="noStrike" baseline="0" dirty="0">
                <a:solidFill>
                  <a:srgbClr val="4D4D4D"/>
                </a:solidFill>
                <a:latin typeface="NunitoSans-ExtraBold"/>
              </a:rPr>
              <a:t>Justicia Social</a:t>
            </a:r>
            <a:endParaRPr lang="da-DK" b="0" i="0" u="none" strike="noStrike" baseline="0" dirty="0">
              <a:solidFill>
                <a:srgbClr val="4D4D4D"/>
              </a:solidFill>
              <a:latin typeface="NunitoSans-Regular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C0EA202-16FF-54D4-B240-67D9D7B9B2CA}"/>
              </a:ext>
            </a:extLst>
          </p:cNvPr>
          <p:cNvSpPr txBox="1"/>
          <p:nvPr/>
        </p:nvSpPr>
        <p:spPr>
          <a:xfrm>
            <a:off x="5072659" y="4343401"/>
            <a:ext cx="18997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i="0" u="none" strike="noStrike" baseline="0" dirty="0">
                <a:solidFill>
                  <a:srgbClr val="4D4D4D"/>
                </a:solidFill>
                <a:latin typeface="NunitoSans-Regular"/>
              </a:rPr>
              <a:t>que le entregue a las familias lo necesario para producir.</a:t>
            </a:r>
          </a:p>
          <a:p>
            <a:endParaRPr lang="es-CO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6C0C28-89F0-F911-AF1F-43125663C479}"/>
              </a:ext>
            </a:extLst>
          </p:cNvPr>
          <p:cNvSpPr txBox="1"/>
          <p:nvPr/>
        </p:nvSpPr>
        <p:spPr>
          <a:xfrm>
            <a:off x="5013434" y="1980187"/>
            <a:ext cx="201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0" u="none" strike="noStrike" baseline="0" dirty="0">
                <a:solidFill>
                  <a:srgbClr val="4D4D4D"/>
                </a:solidFill>
                <a:latin typeface="NunitoSans-ExtraBold"/>
              </a:rPr>
              <a:t>Justicia Económica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CDA82F7-596A-D91D-A130-F4D08DCAC132}"/>
              </a:ext>
            </a:extLst>
          </p:cNvPr>
          <p:cNvCxnSpPr>
            <a:cxnSpLocks/>
          </p:cNvCxnSpPr>
          <p:nvPr/>
        </p:nvCxnSpPr>
        <p:spPr>
          <a:xfrm>
            <a:off x="4444614" y="1876093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6DC9E83-4783-20F5-02D7-C40BB4AAFDA2}"/>
              </a:ext>
            </a:extLst>
          </p:cNvPr>
          <p:cNvCxnSpPr>
            <a:cxnSpLocks/>
          </p:cNvCxnSpPr>
          <p:nvPr/>
        </p:nvCxnSpPr>
        <p:spPr>
          <a:xfrm>
            <a:off x="7600449" y="1876093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661DE3F-A466-0E00-9E63-28B058CA96B7}"/>
              </a:ext>
            </a:extLst>
          </p:cNvPr>
          <p:cNvGrpSpPr/>
          <p:nvPr/>
        </p:nvGrpSpPr>
        <p:grpSpPr>
          <a:xfrm>
            <a:off x="1849990" y="2596440"/>
            <a:ext cx="1419244" cy="1376310"/>
            <a:chOff x="1849990" y="2596440"/>
            <a:chExt cx="1419244" cy="1376310"/>
          </a:xfrm>
        </p:grpSpPr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3AC35E1D-5B7C-8507-92F1-FD6CEC9CC332}"/>
                </a:ext>
              </a:extLst>
            </p:cNvPr>
            <p:cNvSpPr/>
            <p:nvPr/>
          </p:nvSpPr>
          <p:spPr>
            <a:xfrm>
              <a:off x="2559616" y="3074481"/>
              <a:ext cx="709618" cy="898269"/>
            </a:xfrm>
            <a:custGeom>
              <a:avLst/>
              <a:gdLst>
                <a:gd name="connsiteX0" fmla="*/ 476360 w 709618"/>
                <a:gd name="connsiteY0" fmla="*/ 315853 h 898269"/>
                <a:gd name="connsiteX1" fmla="*/ 575932 w 709618"/>
                <a:gd name="connsiteY1" fmla="*/ 48834 h 898269"/>
                <a:gd name="connsiteX2" fmla="*/ 652530 w 709618"/>
                <a:gd name="connsiteY2" fmla="*/ 805 h 898269"/>
                <a:gd name="connsiteX3" fmla="*/ 709020 w 709618"/>
                <a:gd name="connsiteY3" fmla="*/ 76980 h 898269"/>
                <a:gd name="connsiteX4" fmla="*/ 617681 w 709618"/>
                <a:gd name="connsiteY4" fmla="*/ 444156 h 898269"/>
                <a:gd name="connsiteX5" fmla="*/ 451762 w 709618"/>
                <a:gd name="connsiteY5" fmla="*/ 689927 h 898269"/>
                <a:gd name="connsiteX6" fmla="*/ 293947 w 709618"/>
                <a:gd name="connsiteY6" fmla="*/ 802840 h 898269"/>
                <a:gd name="connsiteX7" fmla="*/ 293947 w 709618"/>
                <a:gd name="connsiteY7" fmla="*/ 869423 h 898269"/>
                <a:gd name="connsiteX8" fmla="*/ 265101 w 709618"/>
                <a:gd name="connsiteY8" fmla="*/ 898269 h 898269"/>
                <a:gd name="connsiteX9" fmla="*/ 441 w 709618"/>
                <a:gd name="connsiteY9" fmla="*/ 898269 h 898269"/>
                <a:gd name="connsiteX10" fmla="*/ 441 w 709618"/>
                <a:gd name="connsiteY10" fmla="*/ 730894 h 898269"/>
                <a:gd name="connsiteX11" fmla="*/ 164312 w 709618"/>
                <a:gd name="connsiteY11" fmla="*/ 430197 h 898269"/>
                <a:gd name="connsiteX12" fmla="*/ 380829 w 709618"/>
                <a:gd name="connsiteY12" fmla="*/ 291221 h 898269"/>
                <a:gd name="connsiteX13" fmla="*/ 416558 w 709618"/>
                <a:gd name="connsiteY13" fmla="*/ 280710 h 898269"/>
                <a:gd name="connsiteX14" fmla="*/ 463416 w 709618"/>
                <a:gd name="connsiteY14" fmla="*/ 300135 h 898269"/>
                <a:gd name="connsiteX15" fmla="*/ 464556 w 709618"/>
                <a:gd name="connsiteY15" fmla="*/ 392515 h 898269"/>
                <a:gd name="connsiteX16" fmla="*/ 318746 w 709618"/>
                <a:gd name="connsiteY16" fmla="*/ 507511 h 89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9618" h="898269">
                  <a:moveTo>
                    <a:pt x="476360" y="315853"/>
                  </a:moveTo>
                  <a:lnTo>
                    <a:pt x="575932" y="48834"/>
                  </a:lnTo>
                  <a:cubicBezTo>
                    <a:pt x="601279" y="-10159"/>
                    <a:pt x="652530" y="805"/>
                    <a:pt x="652530" y="805"/>
                  </a:cubicBezTo>
                  <a:cubicBezTo>
                    <a:pt x="692197" y="8063"/>
                    <a:pt x="713543" y="40570"/>
                    <a:pt x="709020" y="76980"/>
                  </a:cubicBezTo>
                  <a:lnTo>
                    <a:pt x="617681" y="444156"/>
                  </a:lnTo>
                  <a:cubicBezTo>
                    <a:pt x="594090" y="538489"/>
                    <a:pt x="528326" y="630477"/>
                    <a:pt x="451762" y="689927"/>
                  </a:cubicBezTo>
                  <a:lnTo>
                    <a:pt x="293947" y="802840"/>
                  </a:lnTo>
                  <a:lnTo>
                    <a:pt x="293947" y="869423"/>
                  </a:lnTo>
                  <a:cubicBezTo>
                    <a:pt x="293947" y="885355"/>
                    <a:pt x="281033" y="898269"/>
                    <a:pt x="265101" y="898269"/>
                  </a:cubicBezTo>
                  <a:lnTo>
                    <a:pt x="441" y="898269"/>
                  </a:lnTo>
                  <a:lnTo>
                    <a:pt x="441" y="730894"/>
                  </a:lnTo>
                  <a:cubicBezTo>
                    <a:pt x="441" y="730894"/>
                    <a:pt x="-16806" y="540278"/>
                    <a:pt x="164312" y="430197"/>
                  </a:cubicBezTo>
                  <a:lnTo>
                    <a:pt x="380829" y="291221"/>
                  </a:lnTo>
                  <a:cubicBezTo>
                    <a:pt x="391794" y="284160"/>
                    <a:pt x="404227" y="280710"/>
                    <a:pt x="416558" y="280710"/>
                  </a:cubicBezTo>
                  <a:cubicBezTo>
                    <a:pt x="433673" y="280710"/>
                    <a:pt x="450626" y="287347"/>
                    <a:pt x="463416" y="300135"/>
                  </a:cubicBezTo>
                  <a:cubicBezTo>
                    <a:pt x="488764" y="325517"/>
                    <a:pt x="489286" y="366516"/>
                    <a:pt x="464556" y="392515"/>
                  </a:cubicBezTo>
                  <a:lnTo>
                    <a:pt x="318746" y="507511"/>
                  </a:lnTo>
                </a:path>
              </a:pathLst>
            </a:custGeom>
            <a:noFill/>
            <a:ln w="57671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D767F95D-4AA4-6AF0-2C62-9628F4E012E1}"/>
                </a:ext>
              </a:extLst>
            </p:cNvPr>
            <p:cNvSpPr/>
            <p:nvPr/>
          </p:nvSpPr>
          <p:spPr>
            <a:xfrm>
              <a:off x="1849990" y="3074481"/>
              <a:ext cx="709623" cy="898269"/>
            </a:xfrm>
            <a:custGeom>
              <a:avLst/>
              <a:gdLst>
                <a:gd name="connsiteX0" fmla="*/ 390878 w 709623"/>
                <a:gd name="connsiteY0" fmla="*/ 507511 h 898269"/>
                <a:gd name="connsiteX1" fmla="*/ 245068 w 709623"/>
                <a:gd name="connsiteY1" fmla="*/ 392515 h 898269"/>
                <a:gd name="connsiteX2" fmla="*/ 246207 w 709623"/>
                <a:gd name="connsiteY2" fmla="*/ 300135 h 898269"/>
                <a:gd name="connsiteX3" fmla="*/ 293065 w 709623"/>
                <a:gd name="connsiteY3" fmla="*/ 280710 h 898269"/>
                <a:gd name="connsiteX4" fmla="*/ 328795 w 709623"/>
                <a:gd name="connsiteY4" fmla="*/ 291221 h 898269"/>
                <a:gd name="connsiteX5" fmla="*/ 545312 w 709623"/>
                <a:gd name="connsiteY5" fmla="*/ 430197 h 898269"/>
                <a:gd name="connsiteX6" fmla="*/ 709182 w 709623"/>
                <a:gd name="connsiteY6" fmla="*/ 730894 h 898269"/>
                <a:gd name="connsiteX7" fmla="*/ 709182 w 709623"/>
                <a:gd name="connsiteY7" fmla="*/ 898269 h 898269"/>
                <a:gd name="connsiteX8" fmla="*/ 444523 w 709623"/>
                <a:gd name="connsiteY8" fmla="*/ 898269 h 898269"/>
                <a:gd name="connsiteX9" fmla="*/ 415677 w 709623"/>
                <a:gd name="connsiteY9" fmla="*/ 869423 h 898269"/>
                <a:gd name="connsiteX10" fmla="*/ 415677 w 709623"/>
                <a:gd name="connsiteY10" fmla="*/ 802840 h 898269"/>
                <a:gd name="connsiteX11" fmla="*/ 257861 w 709623"/>
                <a:gd name="connsiteY11" fmla="*/ 689927 h 898269"/>
                <a:gd name="connsiteX12" fmla="*/ 91943 w 709623"/>
                <a:gd name="connsiteY12" fmla="*/ 444156 h 898269"/>
                <a:gd name="connsiteX13" fmla="*/ 598 w 709623"/>
                <a:gd name="connsiteY13" fmla="*/ 76980 h 898269"/>
                <a:gd name="connsiteX14" fmla="*/ 57088 w 709623"/>
                <a:gd name="connsiteY14" fmla="*/ 805 h 898269"/>
                <a:gd name="connsiteX15" fmla="*/ 133687 w 709623"/>
                <a:gd name="connsiteY15" fmla="*/ 48834 h 898269"/>
                <a:gd name="connsiteX16" fmla="*/ 233258 w 709623"/>
                <a:gd name="connsiteY16" fmla="*/ 315853 h 89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9623" h="898269">
                  <a:moveTo>
                    <a:pt x="390878" y="507511"/>
                  </a:moveTo>
                  <a:lnTo>
                    <a:pt x="245068" y="392515"/>
                  </a:lnTo>
                  <a:cubicBezTo>
                    <a:pt x="220338" y="366516"/>
                    <a:pt x="220857" y="325517"/>
                    <a:pt x="246207" y="300135"/>
                  </a:cubicBezTo>
                  <a:cubicBezTo>
                    <a:pt x="258995" y="287347"/>
                    <a:pt x="275948" y="280710"/>
                    <a:pt x="293065" y="280710"/>
                  </a:cubicBezTo>
                  <a:cubicBezTo>
                    <a:pt x="305397" y="280710"/>
                    <a:pt x="317827" y="284160"/>
                    <a:pt x="328795" y="291221"/>
                  </a:cubicBezTo>
                  <a:lnTo>
                    <a:pt x="545312" y="430197"/>
                  </a:lnTo>
                  <a:cubicBezTo>
                    <a:pt x="726427" y="540278"/>
                    <a:pt x="709182" y="730894"/>
                    <a:pt x="709182" y="730894"/>
                  </a:cubicBezTo>
                  <a:lnTo>
                    <a:pt x="709182" y="898269"/>
                  </a:lnTo>
                  <a:lnTo>
                    <a:pt x="444523" y="898269"/>
                  </a:lnTo>
                  <a:cubicBezTo>
                    <a:pt x="428591" y="898269"/>
                    <a:pt x="415677" y="885355"/>
                    <a:pt x="415677" y="869423"/>
                  </a:cubicBezTo>
                  <a:lnTo>
                    <a:pt x="415677" y="802840"/>
                  </a:lnTo>
                  <a:lnTo>
                    <a:pt x="257861" y="689927"/>
                  </a:lnTo>
                  <a:cubicBezTo>
                    <a:pt x="181295" y="630477"/>
                    <a:pt x="115534" y="538489"/>
                    <a:pt x="91943" y="444156"/>
                  </a:cubicBezTo>
                  <a:lnTo>
                    <a:pt x="598" y="76980"/>
                  </a:lnTo>
                  <a:cubicBezTo>
                    <a:pt x="-3925" y="40567"/>
                    <a:pt x="17421" y="8060"/>
                    <a:pt x="57088" y="805"/>
                  </a:cubicBezTo>
                  <a:cubicBezTo>
                    <a:pt x="57088" y="805"/>
                    <a:pt x="108336" y="-10159"/>
                    <a:pt x="133687" y="48834"/>
                  </a:cubicBezTo>
                  <a:lnTo>
                    <a:pt x="233258" y="315853"/>
                  </a:lnTo>
                </a:path>
              </a:pathLst>
            </a:custGeom>
            <a:noFill/>
            <a:ln w="57671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3BABD28D-6444-620C-F968-CF3886B9F015}"/>
                </a:ext>
              </a:extLst>
            </p:cNvPr>
            <p:cNvSpPr/>
            <p:nvPr/>
          </p:nvSpPr>
          <p:spPr>
            <a:xfrm>
              <a:off x="2363060" y="3046244"/>
              <a:ext cx="393100" cy="296831"/>
            </a:xfrm>
            <a:custGeom>
              <a:avLst/>
              <a:gdLst>
                <a:gd name="connsiteX0" fmla="*/ 65363 w 393100"/>
                <a:gd name="connsiteY0" fmla="*/ 296832 h 296831"/>
                <a:gd name="connsiteX1" fmla="*/ 28846 w 393100"/>
                <a:gd name="connsiteY1" fmla="*/ 296832 h 296831"/>
                <a:gd name="connsiteX2" fmla="*/ 0 w 393100"/>
                <a:gd name="connsiteY2" fmla="*/ 267985 h 296831"/>
                <a:gd name="connsiteX3" fmla="*/ 0 w 393100"/>
                <a:gd name="connsiteY3" fmla="*/ 113323 h 296831"/>
                <a:gd name="connsiteX4" fmla="*/ 113323 w 393100"/>
                <a:gd name="connsiteY4" fmla="*/ 0 h 296831"/>
                <a:gd name="connsiteX5" fmla="*/ 279778 w 393100"/>
                <a:gd name="connsiteY5" fmla="*/ 0 h 296831"/>
                <a:gd name="connsiteX6" fmla="*/ 393100 w 393100"/>
                <a:gd name="connsiteY6" fmla="*/ 113323 h 296831"/>
                <a:gd name="connsiteX7" fmla="*/ 393100 w 393100"/>
                <a:gd name="connsiteY7" fmla="*/ 267985 h 296831"/>
                <a:gd name="connsiteX8" fmla="*/ 364254 w 393100"/>
                <a:gd name="connsiteY8" fmla="*/ 296832 h 296831"/>
                <a:gd name="connsiteX9" fmla="*/ 328208 w 393100"/>
                <a:gd name="connsiteY9" fmla="*/ 296832 h 29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3100" h="296831">
                  <a:moveTo>
                    <a:pt x="65363" y="296832"/>
                  </a:moveTo>
                  <a:lnTo>
                    <a:pt x="28846" y="296832"/>
                  </a:lnTo>
                  <a:cubicBezTo>
                    <a:pt x="12914" y="296832"/>
                    <a:pt x="0" y="283917"/>
                    <a:pt x="0" y="267985"/>
                  </a:cubicBezTo>
                  <a:lnTo>
                    <a:pt x="0" y="113323"/>
                  </a:lnTo>
                  <a:cubicBezTo>
                    <a:pt x="0" y="50735"/>
                    <a:pt x="50738" y="0"/>
                    <a:pt x="113323" y="0"/>
                  </a:cubicBezTo>
                  <a:lnTo>
                    <a:pt x="279778" y="0"/>
                  </a:lnTo>
                  <a:cubicBezTo>
                    <a:pt x="342366" y="0"/>
                    <a:pt x="393100" y="50738"/>
                    <a:pt x="393100" y="113323"/>
                  </a:cubicBezTo>
                  <a:lnTo>
                    <a:pt x="393100" y="267985"/>
                  </a:lnTo>
                  <a:cubicBezTo>
                    <a:pt x="393100" y="283917"/>
                    <a:pt x="380186" y="296832"/>
                    <a:pt x="364254" y="296832"/>
                  </a:cubicBezTo>
                  <a:lnTo>
                    <a:pt x="328208" y="296832"/>
                  </a:lnTo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9616E372-E890-DFA4-B057-85853D72E177}"/>
                </a:ext>
              </a:extLst>
            </p:cNvPr>
            <p:cNvSpPr/>
            <p:nvPr/>
          </p:nvSpPr>
          <p:spPr>
            <a:xfrm>
              <a:off x="2425853" y="2778729"/>
              <a:ext cx="267515" cy="267515"/>
            </a:xfrm>
            <a:custGeom>
              <a:avLst/>
              <a:gdLst>
                <a:gd name="connsiteX0" fmla="*/ 267515 w 267515"/>
                <a:gd name="connsiteY0" fmla="*/ 133758 h 267515"/>
                <a:gd name="connsiteX1" fmla="*/ 133758 w 267515"/>
                <a:gd name="connsiteY1" fmla="*/ 267515 h 267515"/>
                <a:gd name="connsiteX2" fmla="*/ 0 w 267515"/>
                <a:gd name="connsiteY2" fmla="*/ 133758 h 267515"/>
                <a:gd name="connsiteX3" fmla="*/ 133758 w 267515"/>
                <a:gd name="connsiteY3" fmla="*/ 0 h 267515"/>
                <a:gd name="connsiteX4" fmla="*/ 267515 w 267515"/>
                <a:gd name="connsiteY4" fmla="*/ 133758 h 26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15" h="267515">
                  <a:moveTo>
                    <a:pt x="267515" y="133758"/>
                  </a:moveTo>
                  <a:cubicBezTo>
                    <a:pt x="267515" y="207630"/>
                    <a:pt x="207630" y="267515"/>
                    <a:pt x="133758" y="267515"/>
                  </a:cubicBezTo>
                  <a:cubicBezTo>
                    <a:pt x="59885" y="267515"/>
                    <a:pt x="0" y="207630"/>
                    <a:pt x="0" y="133758"/>
                  </a:cubicBezTo>
                  <a:cubicBezTo>
                    <a:pt x="0" y="59885"/>
                    <a:pt x="59885" y="0"/>
                    <a:pt x="133758" y="0"/>
                  </a:cubicBezTo>
                  <a:cubicBezTo>
                    <a:pt x="207630" y="0"/>
                    <a:pt x="267515" y="59885"/>
                    <a:pt x="267515" y="133758"/>
                  </a:cubicBezTo>
                  <a:close/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8C87E091-D2B8-7022-D35B-1E194DE1E66E}"/>
                </a:ext>
              </a:extLst>
            </p:cNvPr>
            <p:cNvSpPr/>
            <p:nvPr/>
          </p:nvSpPr>
          <p:spPr>
            <a:xfrm>
              <a:off x="2697314" y="2863961"/>
              <a:ext cx="286299" cy="296820"/>
            </a:xfrm>
            <a:custGeom>
              <a:avLst/>
              <a:gdLst>
                <a:gd name="connsiteX0" fmla="*/ 0 w 286299"/>
                <a:gd name="connsiteY0" fmla="*/ 0 h 296820"/>
                <a:gd name="connsiteX1" fmla="*/ 172977 w 286299"/>
                <a:gd name="connsiteY1" fmla="*/ 0 h 296820"/>
                <a:gd name="connsiteX2" fmla="*/ 286300 w 286299"/>
                <a:gd name="connsiteY2" fmla="*/ 113323 h 296820"/>
                <a:gd name="connsiteX3" fmla="*/ 286300 w 286299"/>
                <a:gd name="connsiteY3" fmla="*/ 266079 h 296820"/>
                <a:gd name="connsiteX4" fmla="*/ 255558 w 286299"/>
                <a:gd name="connsiteY4" fmla="*/ 296820 h 296820"/>
                <a:gd name="connsiteX5" fmla="*/ 58682 w 286299"/>
                <a:gd name="connsiteY5" fmla="*/ 296820 h 29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299" h="296820">
                  <a:moveTo>
                    <a:pt x="0" y="0"/>
                  </a:moveTo>
                  <a:lnTo>
                    <a:pt x="172977" y="0"/>
                  </a:lnTo>
                  <a:cubicBezTo>
                    <a:pt x="235565" y="0"/>
                    <a:pt x="286300" y="50738"/>
                    <a:pt x="286300" y="113323"/>
                  </a:cubicBezTo>
                  <a:lnTo>
                    <a:pt x="286300" y="266079"/>
                  </a:lnTo>
                  <a:cubicBezTo>
                    <a:pt x="286300" y="283058"/>
                    <a:pt x="272534" y="296820"/>
                    <a:pt x="255558" y="296820"/>
                  </a:cubicBezTo>
                  <a:lnTo>
                    <a:pt x="58682" y="296820"/>
                  </a:lnTo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8BDC042A-B537-505E-3038-672AB45AC174}"/>
                </a:ext>
              </a:extLst>
            </p:cNvPr>
            <p:cNvSpPr/>
            <p:nvPr/>
          </p:nvSpPr>
          <p:spPr>
            <a:xfrm>
              <a:off x="2653315" y="2596440"/>
              <a:ext cx="267515" cy="267515"/>
            </a:xfrm>
            <a:custGeom>
              <a:avLst/>
              <a:gdLst>
                <a:gd name="connsiteX0" fmla="*/ 267515 w 267515"/>
                <a:gd name="connsiteY0" fmla="*/ 133758 h 267515"/>
                <a:gd name="connsiteX1" fmla="*/ 133758 w 267515"/>
                <a:gd name="connsiteY1" fmla="*/ 267515 h 267515"/>
                <a:gd name="connsiteX2" fmla="*/ 0 w 267515"/>
                <a:gd name="connsiteY2" fmla="*/ 133758 h 267515"/>
                <a:gd name="connsiteX3" fmla="*/ 133758 w 267515"/>
                <a:gd name="connsiteY3" fmla="*/ 0 h 267515"/>
                <a:gd name="connsiteX4" fmla="*/ 267515 w 267515"/>
                <a:gd name="connsiteY4" fmla="*/ 133758 h 26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15" h="267515">
                  <a:moveTo>
                    <a:pt x="267515" y="133758"/>
                  </a:moveTo>
                  <a:cubicBezTo>
                    <a:pt x="267515" y="207630"/>
                    <a:pt x="207630" y="267515"/>
                    <a:pt x="133758" y="267515"/>
                  </a:cubicBezTo>
                  <a:cubicBezTo>
                    <a:pt x="59885" y="267515"/>
                    <a:pt x="0" y="207630"/>
                    <a:pt x="0" y="133758"/>
                  </a:cubicBezTo>
                  <a:cubicBezTo>
                    <a:pt x="0" y="59885"/>
                    <a:pt x="59885" y="0"/>
                    <a:pt x="133758" y="0"/>
                  </a:cubicBezTo>
                  <a:cubicBezTo>
                    <a:pt x="207630" y="0"/>
                    <a:pt x="267515" y="59885"/>
                    <a:pt x="267515" y="133758"/>
                  </a:cubicBezTo>
                  <a:close/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CF877DF1-8EEB-78F5-B785-CA9AEEA8714B}"/>
                </a:ext>
              </a:extLst>
            </p:cNvPr>
            <p:cNvSpPr/>
            <p:nvPr/>
          </p:nvSpPr>
          <p:spPr>
            <a:xfrm>
              <a:off x="2135607" y="2863961"/>
              <a:ext cx="290245" cy="296820"/>
            </a:xfrm>
            <a:custGeom>
              <a:avLst/>
              <a:gdLst>
                <a:gd name="connsiteX0" fmla="*/ 227618 w 290245"/>
                <a:gd name="connsiteY0" fmla="*/ 296820 h 296820"/>
                <a:gd name="connsiteX1" fmla="*/ 30742 w 290245"/>
                <a:gd name="connsiteY1" fmla="*/ 296820 h 296820"/>
                <a:gd name="connsiteX2" fmla="*/ 0 w 290245"/>
                <a:gd name="connsiteY2" fmla="*/ 266079 h 296820"/>
                <a:gd name="connsiteX3" fmla="*/ 0 w 290245"/>
                <a:gd name="connsiteY3" fmla="*/ 113323 h 296820"/>
                <a:gd name="connsiteX4" fmla="*/ 113323 w 290245"/>
                <a:gd name="connsiteY4" fmla="*/ 0 h 296820"/>
                <a:gd name="connsiteX5" fmla="*/ 290246 w 290245"/>
                <a:gd name="connsiteY5" fmla="*/ 0 h 29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245" h="296820">
                  <a:moveTo>
                    <a:pt x="227618" y="296820"/>
                  </a:moveTo>
                  <a:lnTo>
                    <a:pt x="30742" y="296820"/>
                  </a:lnTo>
                  <a:cubicBezTo>
                    <a:pt x="13763" y="296820"/>
                    <a:pt x="0" y="283058"/>
                    <a:pt x="0" y="266079"/>
                  </a:cubicBezTo>
                  <a:lnTo>
                    <a:pt x="0" y="113323"/>
                  </a:lnTo>
                  <a:cubicBezTo>
                    <a:pt x="0" y="50735"/>
                    <a:pt x="50738" y="0"/>
                    <a:pt x="113323" y="0"/>
                  </a:cubicBezTo>
                  <a:lnTo>
                    <a:pt x="290246" y="0"/>
                  </a:lnTo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2EF17F87-9ED6-E406-1E25-EB8DB5926F05}"/>
                </a:ext>
              </a:extLst>
            </p:cNvPr>
            <p:cNvSpPr/>
            <p:nvPr/>
          </p:nvSpPr>
          <p:spPr>
            <a:xfrm>
              <a:off x="2198391" y="2596440"/>
              <a:ext cx="267515" cy="267515"/>
            </a:xfrm>
            <a:custGeom>
              <a:avLst/>
              <a:gdLst>
                <a:gd name="connsiteX0" fmla="*/ 267515 w 267515"/>
                <a:gd name="connsiteY0" fmla="*/ 133758 h 267515"/>
                <a:gd name="connsiteX1" fmla="*/ 133758 w 267515"/>
                <a:gd name="connsiteY1" fmla="*/ 267515 h 267515"/>
                <a:gd name="connsiteX2" fmla="*/ 0 w 267515"/>
                <a:gd name="connsiteY2" fmla="*/ 133758 h 267515"/>
                <a:gd name="connsiteX3" fmla="*/ 133758 w 267515"/>
                <a:gd name="connsiteY3" fmla="*/ 0 h 267515"/>
                <a:gd name="connsiteX4" fmla="*/ 267515 w 267515"/>
                <a:gd name="connsiteY4" fmla="*/ 133758 h 26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15" h="267515">
                  <a:moveTo>
                    <a:pt x="267515" y="133758"/>
                  </a:moveTo>
                  <a:cubicBezTo>
                    <a:pt x="267515" y="207630"/>
                    <a:pt x="207630" y="267515"/>
                    <a:pt x="133758" y="267515"/>
                  </a:cubicBezTo>
                  <a:cubicBezTo>
                    <a:pt x="59885" y="267515"/>
                    <a:pt x="0" y="207630"/>
                    <a:pt x="0" y="133758"/>
                  </a:cubicBezTo>
                  <a:cubicBezTo>
                    <a:pt x="0" y="59885"/>
                    <a:pt x="59885" y="0"/>
                    <a:pt x="133758" y="0"/>
                  </a:cubicBezTo>
                  <a:cubicBezTo>
                    <a:pt x="207630" y="0"/>
                    <a:pt x="267515" y="59885"/>
                    <a:pt x="267515" y="133758"/>
                  </a:cubicBezTo>
                  <a:close/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33B8680-7360-A32D-7F16-516494CB0F5F}"/>
              </a:ext>
            </a:extLst>
          </p:cNvPr>
          <p:cNvGrpSpPr/>
          <p:nvPr/>
        </p:nvGrpSpPr>
        <p:grpSpPr>
          <a:xfrm>
            <a:off x="8753050" y="2793681"/>
            <a:ext cx="1115604" cy="1115604"/>
            <a:chOff x="8753050" y="2793681"/>
            <a:chExt cx="1115604" cy="1115604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EC578309-85E3-2796-5EFE-B54871389152}"/>
                </a:ext>
              </a:extLst>
            </p:cNvPr>
            <p:cNvSpPr/>
            <p:nvPr/>
          </p:nvSpPr>
          <p:spPr>
            <a:xfrm>
              <a:off x="9310853" y="3478783"/>
              <a:ext cx="236251" cy="393694"/>
            </a:xfrm>
            <a:custGeom>
              <a:avLst/>
              <a:gdLst>
                <a:gd name="connsiteX0" fmla="*/ 236251 w 236251"/>
                <a:gd name="connsiteY0" fmla="*/ 0 h 393694"/>
                <a:gd name="connsiteX1" fmla="*/ 115727 w 236251"/>
                <a:gd name="connsiteY1" fmla="*/ 0 h 393694"/>
                <a:gd name="connsiteX2" fmla="*/ 0 w 236251"/>
                <a:gd name="connsiteY2" fmla="*/ 115727 h 393694"/>
                <a:gd name="connsiteX3" fmla="*/ 46291 w 236251"/>
                <a:gd name="connsiteY3" fmla="*/ 208308 h 393694"/>
                <a:gd name="connsiteX4" fmla="*/ 97210 w 236251"/>
                <a:gd name="connsiteY4" fmla="*/ 246498 h 393694"/>
                <a:gd name="connsiteX5" fmla="*/ 138872 w 236251"/>
                <a:gd name="connsiteY5" fmla="*/ 329821 h 393694"/>
                <a:gd name="connsiteX6" fmla="*/ 138872 w 236251"/>
                <a:gd name="connsiteY6" fmla="*/ 393695 h 39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251" h="393694">
                  <a:moveTo>
                    <a:pt x="236251" y="0"/>
                  </a:moveTo>
                  <a:lnTo>
                    <a:pt x="115727" y="0"/>
                  </a:lnTo>
                  <a:cubicBezTo>
                    <a:pt x="51813" y="0"/>
                    <a:pt x="0" y="51813"/>
                    <a:pt x="0" y="115727"/>
                  </a:cubicBezTo>
                  <a:cubicBezTo>
                    <a:pt x="0" y="152153"/>
                    <a:pt x="17151" y="186452"/>
                    <a:pt x="46291" y="208308"/>
                  </a:cubicBezTo>
                  <a:lnTo>
                    <a:pt x="97210" y="246498"/>
                  </a:lnTo>
                  <a:cubicBezTo>
                    <a:pt x="123436" y="266166"/>
                    <a:pt x="138872" y="297038"/>
                    <a:pt x="138872" y="329821"/>
                  </a:cubicBezTo>
                  <a:lnTo>
                    <a:pt x="138872" y="393695"/>
                  </a:lnTo>
                </a:path>
              </a:pathLst>
            </a:custGeom>
            <a:noFill/>
            <a:ln w="69205" cap="flat">
              <a:solidFill>
                <a:srgbClr val="92D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FD92FD49-F8CB-B5BC-3360-E638BDF2B9AE}"/>
                </a:ext>
              </a:extLst>
            </p:cNvPr>
            <p:cNvSpPr/>
            <p:nvPr/>
          </p:nvSpPr>
          <p:spPr>
            <a:xfrm>
              <a:off x="9039474" y="3559791"/>
              <a:ext cx="133395" cy="196735"/>
            </a:xfrm>
            <a:custGeom>
              <a:avLst/>
              <a:gdLst>
                <a:gd name="connsiteX0" fmla="*/ 23240 w 133395"/>
                <a:gd name="connsiteY0" fmla="*/ 196735 h 196735"/>
                <a:gd name="connsiteX1" fmla="*/ 133396 w 133395"/>
                <a:gd name="connsiteY1" fmla="*/ 86580 h 196735"/>
                <a:gd name="connsiteX2" fmla="*/ 133396 w 133395"/>
                <a:gd name="connsiteY2" fmla="*/ 0 h 196735"/>
                <a:gd name="connsiteX3" fmla="*/ 0 w 133395"/>
                <a:gd name="connsiteY3" fmla="*/ 0 h 19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95" h="196735">
                  <a:moveTo>
                    <a:pt x="23240" y="196735"/>
                  </a:moveTo>
                  <a:cubicBezTo>
                    <a:pt x="84078" y="196735"/>
                    <a:pt x="133396" y="147417"/>
                    <a:pt x="133396" y="86580"/>
                  </a:cubicBezTo>
                  <a:lnTo>
                    <a:pt x="133396" y="0"/>
                  </a:lnTo>
                  <a:lnTo>
                    <a:pt x="0" y="0"/>
                  </a:lnTo>
                </a:path>
              </a:pathLst>
            </a:custGeom>
            <a:noFill/>
            <a:ln w="69205" cap="flat">
              <a:solidFill>
                <a:srgbClr val="92D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9A9B4370-1452-9D56-0C8B-843339E108FA}"/>
                </a:ext>
              </a:extLst>
            </p:cNvPr>
            <p:cNvSpPr/>
            <p:nvPr/>
          </p:nvSpPr>
          <p:spPr>
            <a:xfrm>
              <a:off x="9030794" y="3349169"/>
              <a:ext cx="560116" cy="560116"/>
            </a:xfrm>
            <a:custGeom>
              <a:avLst/>
              <a:gdLst>
                <a:gd name="connsiteX0" fmla="*/ 560117 w 560116"/>
                <a:gd name="connsiteY0" fmla="*/ 280058 h 560116"/>
                <a:gd name="connsiteX1" fmla="*/ 280058 w 560116"/>
                <a:gd name="connsiteY1" fmla="*/ 0 h 560116"/>
                <a:gd name="connsiteX2" fmla="*/ 0 w 560116"/>
                <a:gd name="connsiteY2" fmla="*/ 280058 h 560116"/>
                <a:gd name="connsiteX3" fmla="*/ 280058 w 560116"/>
                <a:gd name="connsiteY3" fmla="*/ 560117 h 560116"/>
                <a:gd name="connsiteX4" fmla="*/ 560117 w 560116"/>
                <a:gd name="connsiteY4" fmla="*/ 280058 h 5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116" h="560116">
                  <a:moveTo>
                    <a:pt x="560117" y="280058"/>
                  </a:moveTo>
                  <a:cubicBezTo>
                    <a:pt x="560117" y="125387"/>
                    <a:pt x="434729" y="0"/>
                    <a:pt x="280058" y="0"/>
                  </a:cubicBezTo>
                  <a:cubicBezTo>
                    <a:pt x="125387" y="0"/>
                    <a:pt x="0" y="125387"/>
                    <a:pt x="0" y="280058"/>
                  </a:cubicBezTo>
                  <a:cubicBezTo>
                    <a:pt x="0" y="434729"/>
                    <a:pt x="125387" y="560117"/>
                    <a:pt x="280058" y="560117"/>
                  </a:cubicBezTo>
                  <a:cubicBezTo>
                    <a:pt x="434729" y="560117"/>
                    <a:pt x="560117" y="434729"/>
                    <a:pt x="560117" y="280058"/>
                  </a:cubicBezTo>
                </a:path>
              </a:pathLst>
            </a:custGeom>
            <a:noFill/>
            <a:ln w="69205" cap="flat">
              <a:solidFill>
                <a:srgbClr val="32B9E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CDE07EF7-7B1C-EB2F-FDBA-FE206B8CFDDE}"/>
                </a:ext>
              </a:extLst>
            </p:cNvPr>
            <p:cNvSpPr/>
            <p:nvPr/>
          </p:nvSpPr>
          <p:spPr>
            <a:xfrm>
              <a:off x="8753050" y="2793681"/>
              <a:ext cx="1115604" cy="904981"/>
            </a:xfrm>
            <a:custGeom>
              <a:avLst/>
              <a:gdLst>
                <a:gd name="connsiteX0" fmla="*/ 138872 w 1115604"/>
                <a:gd name="connsiteY0" fmla="*/ 491838 h 904981"/>
                <a:gd name="connsiteX1" fmla="*/ 138872 w 1115604"/>
                <a:gd name="connsiteY1" fmla="*/ 835546 h 904981"/>
                <a:gd name="connsiteX2" fmla="*/ 69436 w 1115604"/>
                <a:gd name="connsiteY2" fmla="*/ 904982 h 904981"/>
                <a:gd name="connsiteX3" fmla="*/ 0 w 1115604"/>
                <a:gd name="connsiteY3" fmla="*/ 835546 h 904981"/>
                <a:gd name="connsiteX4" fmla="*/ 0 w 1115604"/>
                <a:gd name="connsiteY4" fmla="*/ 386527 h 904981"/>
                <a:gd name="connsiteX5" fmla="*/ 111016 w 1115604"/>
                <a:gd name="connsiteY5" fmla="*/ 133039 h 904981"/>
                <a:gd name="connsiteX6" fmla="*/ 138872 w 1115604"/>
                <a:gd name="connsiteY6" fmla="*/ 0 h 904981"/>
                <a:gd name="connsiteX7" fmla="*/ 976732 w 1115604"/>
                <a:gd name="connsiteY7" fmla="*/ 0 h 904981"/>
                <a:gd name="connsiteX8" fmla="*/ 1004588 w 1115604"/>
                <a:gd name="connsiteY8" fmla="*/ 133039 h 904981"/>
                <a:gd name="connsiteX9" fmla="*/ 1115604 w 1115604"/>
                <a:gd name="connsiteY9" fmla="*/ 386527 h 904981"/>
                <a:gd name="connsiteX10" fmla="*/ 1115604 w 1115604"/>
                <a:gd name="connsiteY10" fmla="*/ 835546 h 904981"/>
                <a:gd name="connsiteX11" fmla="*/ 1046168 w 1115604"/>
                <a:gd name="connsiteY11" fmla="*/ 904982 h 904981"/>
                <a:gd name="connsiteX12" fmla="*/ 976732 w 1115604"/>
                <a:gd name="connsiteY12" fmla="*/ 835546 h 904981"/>
                <a:gd name="connsiteX13" fmla="*/ 976732 w 1115604"/>
                <a:gd name="connsiteY13" fmla="*/ 491838 h 90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5604" h="904981">
                  <a:moveTo>
                    <a:pt x="138872" y="491838"/>
                  </a:moveTo>
                  <a:lnTo>
                    <a:pt x="138872" y="835546"/>
                  </a:lnTo>
                  <a:cubicBezTo>
                    <a:pt x="138872" y="873895"/>
                    <a:pt x="107785" y="904982"/>
                    <a:pt x="69436" y="904982"/>
                  </a:cubicBezTo>
                  <a:cubicBezTo>
                    <a:pt x="31086" y="904982"/>
                    <a:pt x="0" y="873895"/>
                    <a:pt x="0" y="835546"/>
                  </a:cubicBezTo>
                  <a:lnTo>
                    <a:pt x="0" y="386527"/>
                  </a:lnTo>
                  <a:lnTo>
                    <a:pt x="111016" y="133039"/>
                  </a:lnTo>
                  <a:cubicBezTo>
                    <a:pt x="129387" y="91093"/>
                    <a:pt x="138872" y="45793"/>
                    <a:pt x="138872" y="0"/>
                  </a:cubicBezTo>
                  <a:lnTo>
                    <a:pt x="976732" y="0"/>
                  </a:lnTo>
                  <a:cubicBezTo>
                    <a:pt x="976732" y="45793"/>
                    <a:pt x="986217" y="91093"/>
                    <a:pt x="1004588" y="133039"/>
                  </a:cubicBezTo>
                  <a:lnTo>
                    <a:pt x="1115604" y="386527"/>
                  </a:lnTo>
                  <a:lnTo>
                    <a:pt x="1115604" y="835546"/>
                  </a:lnTo>
                  <a:cubicBezTo>
                    <a:pt x="1115604" y="873895"/>
                    <a:pt x="1084518" y="904982"/>
                    <a:pt x="1046168" y="904982"/>
                  </a:cubicBezTo>
                  <a:cubicBezTo>
                    <a:pt x="1007819" y="904982"/>
                    <a:pt x="976732" y="873895"/>
                    <a:pt x="976732" y="835546"/>
                  </a:cubicBezTo>
                  <a:lnTo>
                    <a:pt x="976732" y="491838"/>
                  </a:lnTo>
                </a:path>
              </a:pathLst>
            </a:custGeom>
            <a:noFill/>
            <a:ln w="6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A65F7E8A-314B-7D3E-74DA-C33C7D6C4624}"/>
                </a:ext>
              </a:extLst>
            </p:cNvPr>
            <p:cNvSpPr/>
            <p:nvPr/>
          </p:nvSpPr>
          <p:spPr>
            <a:xfrm>
              <a:off x="9310853" y="2977687"/>
              <a:ext cx="418930" cy="378428"/>
            </a:xfrm>
            <a:custGeom>
              <a:avLst/>
              <a:gdLst>
                <a:gd name="connsiteX0" fmla="*/ 0 w 418930"/>
                <a:gd name="connsiteY0" fmla="*/ 0 h 378428"/>
                <a:gd name="connsiteX1" fmla="*/ 40581 w 418930"/>
                <a:gd name="connsiteY1" fmla="*/ 98275 h 378428"/>
                <a:gd name="connsiteX2" fmla="*/ 300396 w 418930"/>
                <a:gd name="connsiteY2" fmla="*/ 358090 h 378428"/>
                <a:gd name="connsiteX3" fmla="*/ 398592 w 418930"/>
                <a:gd name="connsiteY3" fmla="*/ 358090 h 378428"/>
                <a:gd name="connsiteX4" fmla="*/ 398592 w 418930"/>
                <a:gd name="connsiteY4" fmla="*/ 259894 h 378428"/>
                <a:gd name="connsiteX5" fmla="*/ 187306 w 418930"/>
                <a:gd name="connsiteY5" fmla="*/ 48605 h 37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930" h="378428">
                  <a:moveTo>
                    <a:pt x="0" y="0"/>
                  </a:moveTo>
                  <a:cubicBezTo>
                    <a:pt x="0" y="38345"/>
                    <a:pt x="15456" y="73144"/>
                    <a:pt x="40581" y="98275"/>
                  </a:cubicBezTo>
                  <a:lnTo>
                    <a:pt x="300396" y="358090"/>
                  </a:lnTo>
                  <a:cubicBezTo>
                    <a:pt x="327513" y="385207"/>
                    <a:pt x="371478" y="385207"/>
                    <a:pt x="398592" y="358090"/>
                  </a:cubicBezTo>
                  <a:cubicBezTo>
                    <a:pt x="425709" y="330973"/>
                    <a:pt x="425709" y="287009"/>
                    <a:pt x="398592" y="259894"/>
                  </a:cubicBezTo>
                  <a:lnTo>
                    <a:pt x="187306" y="48605"/>
                  </a:lnTo>
                </a:path>
              </a:pathLst>
            </a:custGeom>
            <a:noFill/>
            <a:ln w="6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1B38D6F7-2405-2D08-570F-CB5CFF4BB3C0}"/>
                </a:ext>
              </a:extLst>
            </p:cNvPr>
            <p:cNvSpPr/>
            <p:nvPr/>
          </p:nvSpPr>
          <p:spPr>
            <a:xfrm>
              <a:off x="8891922" y="2793681"/>
              <a:ext cx="418930" cy="562431"/>
            </a:xfrm>
            <a:custGeom>
              <a:avLst/>
              <a:gdLst>
                <a:gd name="connsiteX0" fmla="*/ 231624 w 418930"/>
                <a:gd name="connsiteY0" fmla="*/ 232610 h 562431"/>
                <a:gd name="connsiteX1" fmla="*/ 20338 w 418930"/>
                <a:gd name="connsiteY1" fmla="*/ 443897 h 562431"/>
                <a:gd name="connsiteX2" fmla="*/ 20338 w 418930"/>
                <a:gd name="connsiteY2" fmla="*/ 542093 h 562431"/>
                <a:gd name="connsiteX3" fmla="*/ 118534 w 418930"/>
                <a:gd name="connsiteY3" fmla="*/ 542093 h 562431"/>
                <a:gd name="connsiteX4" fmla="*/ 378349 w 418930"/>
                <a:gd name="connsiteY4" fmla="*/ 282280 h 562431"/>
                <a:gd name="connsiteX5" fmla="*/ 418930 w 418930"/>
                <a:gd name="connsiteY5" fmla="*/ 184005 h 562431"/>
                <a:gd name="connsiteX6" fmla="*/ 418930 w 418930"/>
                <a:gd name="connsiteY6" fmla="*/ 0 h 56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930" h="562431">
                  <a:moveTo>
                    <a:pt x="231624" y="232610"/>
                  </a:moveTo>
                  <a:lnTo>
                    <a:pt x="20338" y="443897"/>
                  </a:lnTo>
                  <a:cubicBezTo>
                    <a:pt x="-6779" y="471014"/>
                    <a:pt x="-6779" y="514979"/>
                    <a:pt x="20338" y="542093"/>
                  </a:cubicBezTo>
                  <a:cubicBezTo>
                    <a:pt x="47455" y="569210"/>
                    <a:pt x="91419" y="569210"/>
                    <a:pt x="118534" y="542093"/>
                  </a:cubicBezTo>
                  <a:lnTo>
                    <a:pt x="378349" y="282280"/>
                  </a:lnTo>
                  <a:cubicBezTo>
                    <a:pt x="403474" y="257149"/>
                    <a:pt x="418930" y="222350"/>
                    <a:pt x="418930" y="184005"/>
                  </a:cubicBezTo>
                  <a:lnTo>
                    <a:pt x="418930" y="0"/>
                  </a:lnTo>
                </a:path>
              </a:pathLst>
            </a:custGeom>
            <a:noFill/>
            <a:ln w="6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5382C261-B857-CA76-0C61-AFD5D85D990C}"/>
              </a:ext>
            </a:extLst>
          </p:cNvPr>
          <p:cNvGrpSpPr/>
          <p:nvPr/>
        </p:nvGrpSpPr>
        <p:grpSpPr>
          <a:xfrm>
            <a:off x="5326411" y="2627957"/>
            <a:ext cx="1412501" cy="1343712"/>
            <a:chOff x="5326411" y="2627957"/>
            <a:chExt cx="1412501" cy="1343712"/>
          </a:xfrm>
        </p:grpSpPr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682F1FC9-5103-DCB1-79D8-F7A5FFE8EF02}"/>
                </a:ext>
              </a:extLst>
            </p:cNvPr>
            <p:cNvSpPr/>
            <p:nvPr/>
          </p:nvSpPr>
          <p:spPr>
            <a:xfrm flipV="1">
              <a:off x="5948310" y="2627957"/>
              <a:ext cx="178935" cy="147417"/>
            </a:xfrm>
            <a:custGeom>
              <a:avLst/>
              <a:gdLst>
                <a:gd name="connsiteX0" fmla="*/ 312 w 178935"/>
                <a:gd name="connsiteY0" fmla="*/ 35 h 147417"/>
                <a:gd name="connsiteX1" fmla="*/ 312 w 178935"/>
                <a:gd name="connsiteY1" fmla="*/ 57984 h 147417"/>
                <a:gd name="connsiteX2" fmla="*/ 89777 w 178935"/>
                <a:gd name="connsiteY2" fmla="*/ 147452 h 147417"/>
                <a:gd name="connsiteX3" fmla="*/ 179248 w 178935"/>
                <a:gd name="connsiteY3" fmla="*/ 57984 h 147417"/>
                <a:gd name="connsiteX4" fmla="*/ 179248 w 178935"/>
                <a:gd name="connsiteY4" fmla="*/ 35 h 14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35" h="147417">
                  <a:moveTo>
                    <a:pt x="312" y="35"/>
                  </a:moveTo>
                  <a:lnTo>
                    <a:pt x="312" y="57984"/>
                  </a:lnTo>
                  <a:cubicBezTo>
                    <a:pt x="312" y="107379"/>
                    <a:pt x="40385" y="147452"/>
                    <a:pt x="89777" y="147452"/>
                  </a:cubicBezTo>
                  <a:cubicBezTo>
                    <a:pt x="139172" y="147452"/>
                    <a:pt x="179248" y="107379"/>
                    <a:pt x="179248" y="57984"/>
                  </a:cubicBezTo>
                  <a:lnTo>
                    <a:pt x="179248" y="35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12EB3946-C245-A630-DD89-D305BF46F048}"/>
                </a:ext>
              </a:extLst>
            </p:cNvPr>
            <p:cNvSpPr/>
            <p:nvPr/>
          </p:nvSpPr>
          <p:spPr>
            <a:xfrm flipV="1">
              <a:off x="5948310" y="3179259"/>
              <a:ext cx="178935" cy="501736"/>
            </a:xfrm>
            <a:custGeom>
              <a:avLst/>
              <a:gdLst>
                <a:gd name="connsiteX0" fmla="*/ 179311 w 178935"/>
                <a:gd name="connsiteY0" fmla="*/ 502227 h 501736"/>
                <a:gd name="connsiteX1" fmla="*/ 179311 w 178935"/>
                <a:gd name="connsiteY1" fmla="*/ 491 h 501736"/>
                <a:gd name="connsiteX2" fmla="*/ 375 w 178935"/>
                <a:gd name="connsiteY2" fmla="*/ 491 h 501736"/>
                <a:gd name="connsiteX3" fmla="*/ 375 w 178935"/>
                <a:gd name="connsiteY3" fmla="*/ 502227 h 50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935" h="501736">
                  <a:moveTo>
                    <a:pt x="179311" y="502227"/>
                  </a:moveTo>
                  <a:lnTo>
                    <a:pt x="179311" y="491"/>
                  </a:lnTo>
                  <a:lnTo>
                    <a:pt x="375" y="491"/>
                  </a:lnTo>
                  <a:lnTo>
                    <a:pt x="375" y="502227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579E78EE-D0C9-8EFB-5E9E-A20BC6F28CE8}"/>
                </a:ext>
              </a:extLst>
            </p:cNvPr>
            <p:cNvSpPr/>
            <p:nvPr/>
          </p:nvSpPr>
          <p:spPr>
            <a:xfrm flipV="1">
              <a:off x="6252211" y="2851308"/>
              <a:ext cx="356876" cy="178907"/>
            </a:xfrm>
            <a:custGeom>
              <a:avLst/>
              <a:gdLst>
                <a:gd name="connsiteX0" fmla="*/ 257733 w 356876"/>
                <a:gd name="connsiteY0" fmla="*/ 179112 h 178907"/>
                <a:gd name="connsiteX1" fmla="*/ 267965 w 356876"/>
                <a:gd name="connsiteY1" fmla="*/ 179112 h 178907"/>
                <a:gd name="connsiteX2" fmla="*/ 357433 w 356876"/>
                <a:gd name="connsiteY2" fmla="*/ 89644 h 178907"/>
                <a:gd name="connsiteX3" fmla="*/ 267965 w 356876"/>
                <a:gd name="connsiteY3" fmla="*/ 204 h 178907"/>
                <a:gd name="connsiteX4" fmla="*/ 556 w 356876"/>
                <a:gd name="connsiteY4" fmla="*/ 204 h 17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876" h="178907">
                  <a:moveTo>
                    <a:pt x="257733" y="179112"/>
                  </a:moveTo>
                  <a:lnTo>
                    <a:pt x="267965" y="179112"/>
                  </a:lnTo>
                  <a:cubicBezTo>
                    <a:pt x="317388" y="179112"/>
                    <a:pt x="357433" y="139039"/>
                    <a:pt x="357433" y="89644"/>
                  </a:cubicBezTo>
                  <a:cubicBezTo>
                    <a:pt x="357433" y="40249"/>
                    <a:pt x="317388" y="204"/>
                    <a:pt x="267965" y="204"/>
                  </a:cubicBezTo>
                  <a:lnTo>
                    <a:pt x="556" y="204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81494BEE-CEF0-CDE8-98EE-BA0CC39F8061}"/>
                </a:ext>
              </a:extLst>
            </p:cNvPr>
            <p:cNvSpPr/>
            <p:nvPr/>
          </p:nvSpPr>
          <p:spPr>
            <a:xfrm flipV="1">
              <a:off x="6219130" y="2851308"/>
              <a:ext cx="204997" cy="2131"/>
            </a:xfrm>
            <a:custGeom>
              <a:avLst/>
              <a:gdLst>
                <a:gd name="connsiteX0" fmla="*/ 205510 w 204997"/>
                <a:gd name="connsiteY0" fmla="*/ 131 h 2131"/>
                <a:gd name="connsiteX1" fmla="*/ 513 w 204997"/>
                <a:gd name="connsiteY1" fmla="*/ 131 h 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997" h="2131">
                  <a:moveTo>
                    <a:pt x="205510" y="131"/>
                  </a:moveTo>
                  <a:lnTo>
                    <a:pt x="513" y="131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7EBD562C-554A-7B3D-0FC0-B548F0B4F300}"/>
                </a:ext>
              </a:extLst>
            </p:cNvPr>
            <p:cNvSpPr/>
            <p:nvPr/>
          </p:nvSpPr>
          <p:spPr>
            <a:xfrm flipV="1">
              <a:off x="5466471" y="2851314"/>
              <a:ext cx="389958" cy="178907"/>
            </a:xfrm>
            <a:custGeom>
              <a:avLst/>
              <a:gdLst>
                <a:gd name="connsiteX0" fmla="*/ 357098 w 389958"/>
                <a:gd name="connsiteY0" fmla="*/ 141 h 178907"/>
                <a:gd name="connsiteX1" fmla="*/ 89689 w 389958"/>
                <a:gd name="connsiteY1" fmla="*/ 141 h 178907"/>
                <a:gd name="connsiteX2" fmla="*/ 26425 w 389958"/>
                <a:gd name="connsiteY2" fmla="*/ 26345 h 178907"/>
                <a:gd name="connsiteX3" fmla="*/ 224 w 389958"/>
                <a:gd name="connsiteY3" fmla="*/ 89581 h 178907"/>
                <a:gd name="connsiteX4" fmla="*/ 89689 w 389958"/>
                <a:gd name="connsiteY4" fmla="*/ 179049 h 178907"/>
                <a:gd name="connsiteX5" fmla="*/ 390182 w 389958"/>
                <a:gd name="connsiteY5" fmla="*/ 179049 h 17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958" h="178907">
                  <a:moveTo>
                    <a:pt x="357098" y="141"/>
                  </a:moveTo>
                  <a:lnTo>
                    <a:pt x="89689" y="141"/>
                  </a:lnTo>
                  <a:cubicBezTo>
                    <a:pt x="64995" y="141"/>
                    <a:pt x="42628" y="10145"/>
                    <a:pt x="26425" y="26345"/>
                  </a:cubicBezTo>
                  <a:cubicBezTo>
                    <a:pt x="10225" y="42516"/>
                    <a:pt x="224" y="64883"/>
                    <a:pt x="224" y="89581"/>
                  </a:cubicBezTo>
                  <a:cubicBezTo>
                    <a:pt x="224" y="138976"/>
                    <a:pt x="40294" y="179049"/>
                    <a:pt x="89689" y="179049"/>
                  </a:cubicBezTo>
                  <a:lnTo>
                    <a:pt x="390182" y="179049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71531E02-0E96-B86E-B149-2DB183C2A343}"/>
                </a:ext>
              </a:extLst>
            </p:cNvPr>
            <p:cNvSpPr/>
            <p:nvPr/>
          </p:nvSpPr>
          <p:spPr>
            <a:xfrm flipV="1">
              <a:off x="6279870" y="3356617"/>
              <a:ext cx="459042" cy="229521"/>
            </a:xfrm>
            <a:custGeom>
              <a:avLst/>
              <a:gdLst>
                <a:gd name="connsiteX0" fmla="*/ 459689 w 459042"/>
                <a:gd name="connsiteY0" fmla="*/ 229984 h 229521"/>
                <a:gd name="connsiteX1" fmla="*/ 230167 w 459042"/>
                <a:gd name="connsiteY1" fmla="*/ 462 h 229521"/>
                <a:gd name="connsiteX2" fmla="*/ 646 w 459042"/>
                <a:gd name="connsiteY2" fmla="*/ 229984 h 22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42" h="229521">
                  <a:moveTo>
                    <a:pt x="459689" y="229984"/>
                  </a:moveTo>
                  <a:cubicBezTo>
                    <a:pt x="459689" y="103222"/>
                    <a:pt x="356929" y="462"/>
                    <a:pt x="230167" y="462"/>
                  </a:cubicBezTo>
                  <a:cubicBezTo>
                    <a:pt x="103409" y="462"/>
                    <a:pt x="646" y="103222"/>
                    <a:pt x="646" y="229984"/>
                  </a:cubicBezTo>
                  <a:close/>
                </a:path>
              </a:pathLst>
            </a:custGeom>
            <a:noFill/>
            <a:ln w="42395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98AC4C94-9CFB-A71E-28D0-A7EDB671101C}"/>
                </a:ext>
              </a:extLst>
            </p:cNvPr>
            <p:cNvSpPr/>
            <p:nvPr/>
          </p:nvSpPr>
          <p:spPr>
            <a:xfrm flipV="1">
              <a:off x="6279870" y="3030233"/>
              <a:ext cx="459042" cy="326384"/>
            </a:xfrm>
            <a:custGeom>
              <a:avLst/>
              <a:gdLst>
                <a:gd name="connsiteX0" fmla="*/ 484 w 459042"/>
                <a:gd name="connsiteY0" fmla="*/ 234 h 326384"/>
                <a:gd name="connsiteX1" fmla="*/ 230006 w 459042"/>
                <a:gd name="connsiteY1" fmla="*/ 326618 h 326384"/>
                <a:gd name="connsiteX2" fmla="*/ 459527 w 459042"/>
                <a:gd name="connsiteY2" fmla="*/ 234 h 3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42" h="326384">
                  <a:moveTo>
                    <a:pt x="484" y="234"/>
                  </a:moveTo>
                  <a:lnTo>
                    <a:pt x="230006" y="326618"/>
                  </a:lnTo>
                  <a:lnTo>
                    <a:pt x="459527" y="234"/>
                  </a:lnTo>
                </a:path>
              </a:pathLst>
            </a:custGeom>
            <a:noFill/>
            <a:ln w="42395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29C213A-CC89-E89D-E2B6-E83FF7CED236}"/>
                </a:ext>
              </a:extLst>
            </p:cNvPr>
            <p:cNvSpPr/>
            <p:nvPr/>
          </p:nvSpPr>
          <p:spPr>
            <a:xfrm flipV="1">
              <a:off x="5326411" y="3356625"/>
              <a:ext cx="459048" cy="229524"/>
            </a:xfrm>
            <a:custGeom>
              <a:avLst/>
              <a:gdLst>
                <a:gd name="connsiteX0" fmla="*/ 181538 w 459048"/>
                <a:gd name="connsiteY0" fmla="*/ 5442 h 229524"/>
                <a:gd name="connsiteX1" fmla="*/ 229625 w 459048"/>
                <a:gd name="connsiteY1" fmla="*/ 383 h 229524"/>
                <a:gd name="connsiteX2" fmla="*/ 459149 w 459048"/>
                <a:gd name="connsiteY2" fmla="*/ 229908 h 229524"/>
                <a:gd name="connsiteX3" fmla="*/ 101 w 459048"/>
                <a:gd name="connsiteY3" fmla="*/ 229908 h 229524"/>
                <a:gd name="connsiteX4" fmla="*/ 102958 w 459048"/>
                <a:gd name="connsiteY4" fmla="*/ 38495 h 22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048" h="229524">
                  <a:moveTo>
                    <a:pt x="181538" y="5442"/>
                  </a:moveTo>
                  <a:cubicBezTo>
                    <a:pt x="197055" y="2117"/>
                    <a:pt x="213141" y="383"/>
                    <a:pt x="229625" y="383"/>
                  </a:cubicBezTo>
                  <a:cubicBezTo>
                    <a:pt x="356384" y="383"/>
                    <a:pt x="459149" y="103152"/>
                    <a:pt x="459149" y="229908"/>
                  </a:cubicBezTo>
                  <a:lnTo>
                    <a:pt x="101" y="229908"/>
                  </a:lnTo>
                  <a:cubicBezTo>
                    <a:pt x="101" y="149989"/>
                    <a:pt x="40970" y="79591"/>
                    <a:pt x="102958" y="38495"/>
                  </a:cubicBezTo>
                </a:path>
              </a:pathLst>
            </a:custGeom>
            <a:noFill/>
            <a:ln w="42395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8C62CAC3-FB96-F1DB-C17B-E8FA3A57A37C}"/>
                </a:ext>
              </a:extLst>
            </p:cNvPr>
            <p:cNvSpPr/>
            <p:nvPr/>
          </p:nvSpPr>
          <p:spPr>
            <a:xfrm flipV="1">
              <a:off x="5326412" y="3030233"/>
              <a:ext cx="459042" cy="326384"/>
            </a:xfrm>
            <a:custGeom>
              <a:avLst/>
              <a:gdLst>
                <a:gd name="connsiteX0" fmla="*/ 37 w 459042"/>
                <a:gd name="connsiteY0" fmla="*/ 234 h 326384"/>
                <a:gd name="connsiteX1" fmla="*/ 229558 w 459042"/>
                <a:gd name="connsiteY1" fmla="*/ 326618 h 326384"/>
                <a:gd name="connsiteX2" fmla="*/ 459080 w 459042"/>
                <a:gd name="connsiteY2" fmla="*/ 234 h 3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42" h="326384">
                  <a:moveTo>
                    <a:pt x="37" y="234"/>
                  </a:moveTo>
                  <a:lnTo>
                    <a:pt x="229558" y="326618"/>
                  </a:lnTo>
                  <a:lnTo>
                    <a:pt x="459080" y="234"/>
                  </a:lnTo>
                </a:path>
              </a:pathLst>
            </a:custGeom>
            <a:noFill/>
            <a:ln w="42395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1F4FA545-12BB-3818-B83B-4188E3F3029F}"/>
                </a:ext>
              </a:extLst>
            </p:cNvPr>
            <p:cNvSpPr/>
            <p:nvPr/>
          </p:nvSpPr>
          <p:spPr>
            <a:xfrm flipV="1">
              <a:off x="5816948" y="2756483"/>
              <a:ext cx="441663" cy="441666"/>
            </a:xfrm>
            <a:custGeom>
              <a:avLst/>
              <a:gdLst>
                <a:gd name="connsiteX0" fmla="*/ 442085 w 441663"/>
                <a:gd name="connsiteY0" fmla="*/ 221023 h 441666"/>
                <a:gd name="connsiteX1" fmla="*/ 221252 w 441663"/>
                <a:gd name="connsiteY1" fmla="*/ 441857 h 441666"/>
                <a:gd name="connsiteX2" fmla="*/ 421 w 441663"/>
                <a:gd name="connsiteY2" fmla="*/ 221023 h 441666"/>
                <a:gd name="connsiteX3" fmla="*/ 221252 w 441663"/>
                <a:gd name="connsiteY3" fmla="*/ 190 h 441666"/>
                <a:gd name="connsiteX4" fmla="*/ 442085 w 441663"/>
                <a:gd name="connsiteY4" fmla="*/ 221023 h 44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663" h="441666">
                  <a:moveTo>
                    <a:pt x="442085" y="221023"/>
                  </a:moveTo>
                  <a:cubicBezTo>
                    <a:pt x="442085" y="342987"/>
                    <a:pt x="343216" y="441857"/>
                    <a:pt x="221252" y="441857"/>
                  </a:cubicBezTo>
                  <a:cubicBezTo>
                    <a:pt x="99291" y="441857"/>
                    <a:pt x="421" y="342987"/>
                    <a:pt x="421" y="221023"/>
                  </a:cubicBezTo>
                  <a:cubicBezTo>
                    <a:pt x="421" y="99062"/>
                    <a:pt x="99291" y="190"/>
                    <a:pt x="221252" y="190"/>
                  </a:cubicBezTo>
                  <a:cubicBezTo>
                    <a:pt x="343216" y="190"/>
                    <a:pt x="442085" y="99062"/>
                    <a:pt x="442085" y="221023"/>
                  </a:cubicBezTo>
                  <a:close/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E2B1A701-53BF-89D3-BD88-D2CFE1AA51D7}"/>
                </a:ext>
              </a:extLst>
            </p:cNvPr>
            <p:cNvSpPr/>
            <p:nvPr/>
          </p:nvSpPr>
          <p:spPr>
            <a:xfrm flipV="1">
              <a:off x="5977311" y="2863878"/>
              <a:ext cx="120935" cy="224428"/>
            </a:xfrm>
            <a:custGeom>
              <a:avLst/>
              <a:gdLst>
                <a:gd name="connsiteX0" fmla="*/ 104620 w 120935"/>
                <a:gd name="connsiteY0" fmla="*/ 210328 h 224428"/>
                <a:gd name="connsiteX1" fmla="*/ 40983 w 120935"/>
                <a:gd name="connsiteY1" fmla="*/ 221346 h 224428"/>
                <a:gd name="connsiteX2" fmla="*/ 20617 w 120935"/>
                <a:gd name="connsiteY2" fmla="*/ 142485 h 224428"/>
                <a:gd name="connsiteX3" fmla="*/ 83944 w 120935"/>
                <a:gd name="connsiteY3" fmla="*/ 112504 h 224428"/>
                <a:gd name="connsiteX4" fmla="*/ 59411 w 120935"/>
                <a:gd name="connsiteY4" fmla="*/ 235 h 224428"/>
                <a:gd name="connsiteX5" fmla="*/ 359 w 120935"/>
                <a:gd name="connsiteY5" fmla="*/ 16130 h 22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935" h="224428">
                  <a:moveTo>
                    <a:pt x="104620" y="210328"/>
                  </a:moveTo>
                  <a:cubicBezTo>
                    <a:pt x="100414" y="213826"/>
                    <a:pt x="76324" y="231993"/>
                    <a:pt x="40983" y="221346"/>
                  </a:cubicBezTo>
                  <a:cubicBezTo>
                    <a:pt x="5179" y="210561"/>
                    <a:pt x="-3714" y="161569"/>
                    <a:pt x="20617" y="142485"/>
                  </a:cubicBezTo>
                  <a:cubicBezTo>
                    <a:pt x="34589" y="131529"/>
                    <a:pt x="55612" y="122520"/>
                    <a:pt x="83944" y="112504"/>
                  </a:cubicBezTo>
                  <a:cubicBezTo>
                    <a:pt x="147353" y="90089"/>
                    <a:pt x="123912" y="667"/>
                    <a:pt x="59411" y="235"/>
                  </a:cubicBezTo>
                  <a:cubicBezTo>
                    <a:pt x="34239" y="70"/>
                    <a:pt x="22473" y="1667"/>
                    <a:pt x="359" y="16130"/>
                  </a:cubicBez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5B67165A-7DFB-F93E-DB54-098F272BB4EA}"/>
                </a:ext>
              </a:extLst>
            </p:cNvPr>
            <p:cNvSpPr/>
            <p:nvPr/>
          </p:nvSpPr>
          <p:spPr>
            <a:xfrm flipV="1">
              <a:off x="6036366" y="3088304"/>
              <a:ext cx="2131" cy="32638"/>
            </a:xfrm>
            <a:custGeom>
              <a:avLst/>
              <a:gdLst>
                <a:gd name="connsiteX0" fmla="*/ 343 w 2131"/>
                <a:gd name="connsiteY0" fmla="*/ 244 h 32638"/>
                <a:gd name="connsiteX1" fmla="*/ 343 w 2131"/>
                <a:gd name="connsiteY1" fmla="*/ 32882 h 3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31" h="32638">
                  <a:moveTo>
                    <a:pt x="343" y="244"/>
                  </a:moveTo>
                  <a:lnTo>
                    <a:pt x="343" y="32882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C43E17C0-6C94-E3B5-5D5F-78CB9D922D45}"/>
                </a:ext>
              </a:extLst>
            </p:cNvPr>
            <p:cNvSpPr/>
            <p:nvPr/>
          </p:nvSpPr>
          <p:spPr>
            <a:xfrm flipV="1">
              <a:off x="6036366" y="2833690"/>
              <a:ext cx="2131" cy="30276"/>
            </a:xfrm>
            <a:custGeom>
              <a:avLst/>
              <a:gdLst>
                <a:gd name="connsiteX0" fmla="*/ 343 w 2131"/>
                <a:gd name="connsiteY0" fmla="*/ 124 h 30276"/>
                <a:gd name="connsiteX1" fmla="*/ 343 w 2131"/>
                <a:gd name="connsiteY1" fmla="*/ 30401 h 3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31" h="30276">
                  <a:moveTo>
                    <a:pt x="343" y="124"/>
                  </a:moveTo>
                  <a:lnTo>
                    <a:pt x="343" y="30401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258AF7C1-7351-6418-29A1-9294A58E325A}"/>
                </a:ext>
              </a:extLst>
            </p:cNvPr>
            <p:cNvSpPr/>
            <p:nvPr/>
          </p:nvSpPr>
          <p:spPr>
            <a:xfrm flipV="1">
              <a:off x="5811079" y="3680995"/>
              <a:ext cx="435348" cy="145336"/>
            </a:xfrm>
            <a:custGeom>
              <a:avLst/>
              <a:gdLst>
                <a:gd name="connsiteX0" fmla="*/ 363071 w 435348"/>
                <a:gd name="connsiteY0" fmla="*/ 145917 h 145336"/>
                <a:gd name="connsiteX1" fmla="*/ 73059 w 435348"/>
                <a:gd name="connsiteY1" fmla="*/ 145917 h 145336"/>
                <a:gd name="connsiteX2" fmla="*/ 391 w 435348"/>
                <a:gd name="connsiteY2" fmla="*/ 73248 h 145336"/>
                <a:gd name="connsiteX3" fmla="*/ 73059 w 435348"/>
                <a:gd name="connsiteY3" fmla="*/ 580 h 145336"/>
                <a:gd name="connsiteX4" fmla="*/ 363071 w 435348"/>
                <a:gd name="connsiteY4" fmla="*/ 580 h 145336"/>
                <a:gd name="connsiteX5" fmla="*/ 435739 w 435348"/>
                <a:gd name="connsiteY5" fmla="*/ 73248 h 145336"/>
                <a:gd name="connsiteX6" fmla="*/ 363071 w 435348"/>
                <a:gd name="connsiteY6" fmla="*/ 145917 h 14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348" h="145336">
                  <a:moveTo>
                    <a:pt x="363071" y="145917"/>
                  </a:moveTo>
                  <a:lnTo>
                    <a:pt x="73059" y="145917"/>
                  </a:lnTo>
                  <a:cubicBezTo>
                    <a:pt x="32924" y="145917"/>
                    <a:pt x="391" y="113381"/>
                    <a:pt x="391" y="73248"/>
                  </a:cubicBezTo>
                  <a:cubicBezTo>
                    <a:pt x="391" y="33116"/>
                    <a:pt x="32924" y="580"/>
                    <a:pt x="73059" y="580"/>
                  </a:cubicBezTo>
                  <a:lnTo>
                    <a:pt x="363071" y="580"/>
                  </a:lnTo>
                  <a:cubicBezTo>
                    <a:pt x="403206" y="580"/>
                    <a:pt x="435739" y="33116"/>
                    <a:pt x="435739" y="73248"/>
                  </a:cubicBezTo>
                  <a:cubicBezTo>
                    <a:pt x="435739" y="113381"/>
                    <a:pt x="403206" y="145917"/>
                    <a:pt x="363071" y="145917"/>
                  </a:cubicBezTo>
                  <a:close/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6399640B-B64F-F1CF-206B-7A007E76A6C4}"/>
                </a:ext>
              </a:extLst>
            </p:cNvPr>
            <p:cNvSpPr/>
            <p:nvPr/>
          </p:nvSpPr>
          <p:spPr>
            <a:xfrm flipV="1">
              <a:off x="5706915" y="3826333"/>
              <a:ext cx="643674" cy="145336"/>
            </a:xfrm>
            <a:custGeom>
              <a:avLst/>
              <a:gdLst>
                <a:gd name="connsiteX0" fmla="*/ 571433 w 643674"/>
                <a:gd name="connsiteY0" fmla="*/ 145985 h 145336"/>
                <a:gd name="connsiteX1" fmla="*/ 73096 w 643674"/>
                <a:gd name="connsiteY1" fmla="*/ 145985 h 145336"/>
                <a:gd name="connsiteX2" fmla="*/ 427 w 643674"/>
                <a:gd name="connsiteY2" fmla="*/ 73317 h 145336"/>
                <a:gd name="connsiteX3" fmla="*/ 73096 w 643674"/>
                <a:gd name="connsiteY3" fmla="*/ 648 h 145336"/>
                <a:gd name="connsiteX4" fmla="*/ 571433 w 643674"/>
                <a:gd name="connsiteY4" fmla="*/ 648 h 145336"/>
                <a:gd name="connsiteX5" fmla="*/ 644101 w 643674"/>
                <a:gd name="connsiteY5" fmla="*/ 73317 h 145336"/>
                <a:gd name="connsiteX6" fmla="*/ 571433 w 643674"/>
                <a:gd name="connsiteY6" fmla="*/ 145985 h 14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3674" h="145336">
                  <a:moveTo>
                    <a:pt x="571433" y="145985"/>
                  </a:moveTo>
                  <a:lnTo>
                    <a:pt x="73096" y="145985"/>
                  </a:lnTo>
                  <a:cubicBezTo>
                    <a:pt x="32963" y="145985"/>
                    <a:pt x="427" y="113449"/>
                    <a:pt x="427" y="73317"/>
                  </a:cubicBezTo>
                  <a:cubicBezTo>
                    <a:pt x="427" y="33184"/>
                    <a:pt x="32963" y="648"/>
                    <a:pt x="73096" y="648"/>
                  </a:cubicBezTo>
                  <a:lnTo>
                    <a:pt x="571433" y="648"/>
                  </a:lnTo>
                  <a:cubicBezTo>
                    <a:pt x="611566" y="648"/>
                    <a:pt x="644101" y="33184"/>
                    <a:pt x="644101" y="73317"/>
                  </a:cubicBezTo>
                  <a:cubicBezTo>
                    <a:pt x="644101" y="113449"/>
                    <a:pt x="611566" y="145985"/>
                    <a:pt x="571433" y="145985"/>
                  </a:cubicBezTo>
                  <a:close/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66557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mapa, texto&#10;&#10;Descripción generada automáticamente">
            <a:extLst>
              <a:ext uri="{FF2B5EF4-FFF2-40B4-BE49-F238E27FC236}">
                <a16:creationId xmlns:a16="http://schemas.microsoft.com/office/drawing/2014/main" id="{09E69A4E-0D76-B708-DC10-2C47B8A8E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1376363"/>
            <a:ext cx="3572873" cy="4405503"/>
          </a:xfrm>
          <a:prstGeom prst="rect">
            <a:avLst/>
          </a:prstGeom>
        </p:spPr>
      </p:pic>
      <p:sp>
        <p:nvSpPr>
          <p:cNvPr id="5" name="Google Shape;142;p22">
            <a:extLst>
              <a:ext uri="{FF2B5EF4-FFF2-40B4-BE49-F238E27FC236}">
                <a16:creationId xmlns:a16="http://schemas.microsoft.com/office/drawing/2014/main" id="{E9AFCCA8-0691-C77E-03C4-08FA11B42014}"/>
              </a:ext>
            </a:extLst>
          </p:cNvPr>
          <p:cNvSpPr txBox="1">
            <a:spLocks/>
          </p:cNvSpPr>
          <p:nvPr/>
        </p:nvSpPr>
        <p:spPr>
          <a:xfrm>
            <a:off x="5174763" y="1376363"/>
            <a:ext cx="6177450" cy="4059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l" defTabSz="695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1400"/>
            </a:pPr>
            <a:r>
              <a:rPr lang="es-CO" sz="2000" b="1" i="0" u="none" strike="noStrike" baseline="0" dirty="0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Fuente para títulos - 20 </a:t>
            </a:r>
            <a:r>
              <a:rPr lang="es-CO" sz="2000" b="1" i="0" u="none" strike="noStrike" baseline="0" dirty="0" err="1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2000" b="1" dirty="0">
              <a:solidFill>
                <a:srgbClr val="32B9E1"/>
              </a:solidFill>
              <a:latin typeface="Verdana" panose="020B0604030504040204" pitchFamily="34" charset="0"/>
              <a:ea typeface="Verdana" panose="020B0604030504040204" pitchFamily="34" charset="0"/>
              <a:cs typeface="Work Sans"/>
              <a:sym typeface="Work San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AA0FC22-2797-3AB1-2778-7FAFAFBD5373}"/>
              </a:ext>
            </a:extLst>
          </p:cNvPr>
          <p:cNvSpPr txBox="1"/>
          <p:nvPr/>
        </p:nvSpPr>
        <p:spPr>
          <a:xfrm>
            <a:off x="5174763" y="2151993"/>
            <a:ext cx="61774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20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</a:t>
            </a:r>
            <a:r>
              <a:rPr lang="es-CO" sz="20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20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20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20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da-DK" sz="20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suscipit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lobortis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nisl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fr-FR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aliquip</a:t>
            </a:r>
            <a:r>
              <a:rPr lang="fr-FR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ex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ea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commodo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consequat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</a:t>
            </a:r>
          </a:p>
          <a:p>
            <a:pPr algn="l"/>
            <a:endParaRPr lang="es-CO" sz="1600" dirty="0">
              <a:solidFill>
                <a:srgbClr val="4D4D4D"/>
              </a:solidFill>
              <a:latin typeface="NunitoSans-Regular"/>
              <a:ea typeface="Verdana" panose="020B0604030504040204" pitchFamily="34" charset="0"/>
              <a:cs typeface="Work Sans Medium"/>
              <a:sym typeface="Work Sans Medium"/>
            </a:endParaRPr>
          </a:p>
          <a:p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70610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761C66D-D4B6-042C-3CC9-6EB794D03132}"/>
              </a:ext>
            </a:extLst>
          </p:cNvPr>
          <p:cNvSpPr/>
          <p:nvPr/>
        </p:nvSpPr>
        <p:spPr>
          <a:xfrm>
            <a:off x="1055688" y="2081138"/>
            <a:ext cx="10319676" cy="3486150"/>
          </a:xfrm>
          <a:prstGeom prst="rect">
            <a:avLst/>
          </a:prstGeom>
          <a:solidFill>
            <a:srgbClr val="CCCCFF">
              <a:alpha val="27059"/>
            </a:srgb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1AFB78D-8689-5C81-8AE4-233484C27BFD}"/>
              </a:ext>
            </a:extLst>
          </p:cNvPr>
          <p:cNvSpPr/>
          <p:nvPr/>
        </p:nvSpPr>
        <p:spPr>
          <a:xfrm>
            <a:off x="2817813" y="5425335"/>
            <a:ext cx="6762750" cy="308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23A7473-BC21-0EA6-3FC6-F70343BC50BF}"/>
              </a:ext>
            </a:extLst>
          </p:cNvPr>
          <p:cNvSpPr/>
          <p:nvPr/>
        </p:nvSpPr>
        <p:spPr>
          <a:xfrm>
            <a:off x="1384962" y="2729166"/>
            <a:ext cx="2861601" cy="1509284"/>
          </a:xfrm>
          <a:prstGeom prst="roundRect">
            <a:avLst>
              <a:gd name="adj" fmla="val 8463"/>
            </a:avLst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CO" sz="16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</a:t>
            </a:r>
            <a:r>
              <a:rPr lang="es-CO" sz="16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6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6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6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1600" dirty="0" err="1">
                <a:solidFill>
                  <a:schemeClr val="bg1"/>
                </a:solidFill>
                <a:latin typeface="Nunito Sans" pitchFamily="2" charset="0"/>
              </a:rPr>
              <a:t>Ghghg</a:t>
            </a:r>
            <a:r>
              <a:rPr lang="es-ES" sz="16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Nunito Sans" pitchFamily="2" charset="0"/>
              </a:rPr>
              <a:t>hgkjgjhh</a:t>
            </a:r>
            <a:r>
              <a:rPr lang="es-ES" sz="16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Nunito Sans" pitchFamily="2" charset="0"/>
              </a:rPr>
              <a:t>bhjghv</a:t>
            </a:r>
            <a:r>
              <a:rPr lang="es-ES" sz="16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Nunito Sans" pitchFamily="2" charset="0"/>
              </a:rPr>
              <a:t>kjhhjgog</a:t>
            </a:r>
            <a:r>
              <a:rPr lang="es-ES" sz="16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Nunito Sans" pitchFamily="2" charset="0"/>
              </a:rPr>
              <a:t>obgghghg</a:t>
            </a:r>
            <a:endParaRPr lang="es-CO" sz="1600" dirty="0">
              <a:solidFill>
                <a:schemeClr val="bg1"/>
              </a:solidFill>
              <a:latin typeface="Nunito Sans" pitchFamily="2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9B61CD2-4482-7E32-8186-ECE9BFD144A2}"/>
              </a:ext>
            </a:extLst>
          </p:cNvPr>
          <p:cNvSpPr/>
          <p:nvPr/>
        </p:nvSpPr>
        <p:spPr>
          <a:xfrm>
            <a:off x="4765957" y="2730496"/>
            <a:ext cx="2861601" cy="1504302"/>
          </a:xfrm>
          <a:prstGeom prst="roundRect">
            <a:avLst>
              <a:gd name="adj" fmla="val 1052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CO" sz="16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</a:t>
            </a:r>
            <a:r>
              <a:rPr lang="es-CO" sz="16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6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6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6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Ghghg</a:t>
            </a:r>
            <a:r>
              <a:rPr lang="es-ES" sz="18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hgkjgjhh</a:t>
            </a:r>
            <a:r>
              <a:rPr lang="es-ES" sz="18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bhjghv</a:t>
            </a:r>
            <a:r>
              <a:rPr lang="es-ES" sz="18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kjhhjgog</a:t>
            </a:r>
            <a:r>
              <a:rPr lang="es-ES" sz="18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obgghghg</a:t>
            </a:r>
            <a:endParaRPr lang="es-CO" sz="1800" dirty="0">
              <a:solidFill>
                <a:schemeClr val="bg1"/>
              </a:solidFill>
              <a:latin typeface="Nunito Sans" pitchFamily="2" charset="0"/>
            </a:endParaRPr>
          </a:p>
        </p:txBody>
      </p:sp>
      <p:sp>
        <p:nvSpPr>
          <p:cNvPr id="7" name="Rectángulo: esquinas redondeadas 47">
            <a:extLst>
              <a:ext uri="{FF2B5EF4-FFF2-40B4-BE49-F238E27FC236}">
                <a16:creationId xmlns:a16="http://schemas.microsoft.com/office/drawing/2014/main" id="{07E779D7-2FB4-BC0A-B6B5-296BC7E30CAD}"/>
              </a:ext>
            </a:extLst>
          </p:cNvPr>
          <p:cNvSpPr/>
          <p:nvPr/>
        </p:nvSpPr>
        <p:spPr>
          <a:xfrm>
            <a:off x="8146951" y="2709237"/>
            <a:ext cx="2861601" cy="1525561"/>
          </a:xfrm>
          <a:prstGeom prst="roundRect">
            <a:avLst>
              <a:gd name="adj" fmla="val 11399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CO" sz="16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</a:t>
            </a:r>
            <a:r>
              <a:rPr lang="es-CO" sz="16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bold</a:t>
            </a:r>
            <a:r>
              <a:rPr lang="es-CO" sz="16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16 </a:t>
            </a:r>
            <a:r>
              <a:rPr lang="es-CO" sz="16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</a:rPr>
              <a:t>px</a:t>
            </a:r>
            <a:endParaRPr lang="es-CO" sz="16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Ghghg</a:t>
            </a:r>
            <a:r>
              <a:rPr lang="es-ES" sz="18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hgkjgjhh</a:t>
            </a:r>
            <a:r>
              <a:rPr lang="es-ES" sz="18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bhjghv</a:t>
            </a:r>
            <a:r>
              <a:rPr lang="es-ES" sz="18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kjhhjgog</a:t>
            </a:r>
            <a:r>
              <a:rPr lang="es-ES" sz="1800" dirty="0">
                <a:solidFill>
                  <a:schemeClr val="bg1"/>
                </a:solidFill>
                <a:latin typeface="Nunito Sans" pitchFamily="2" charset="0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Nunito Sans" pitchFamily="2" charset="0"/>
              </a:rPr>
              <a:t>obgghghg</a:t>
            </a:r>
            <a:endParaRPr lang="es-CO" sz="1800" dirty="0">
              <a:solidFill>
                <a:schemeClr val="bg1"/>
              </a:solidFill>
              <a:latin typeface="Nunito Sans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3D975BA-D68D-2A2F-BABF-34829E84016B}"/>
              </a:ext>
            </a:extLst>
          </p:cNvPr>
          <p:cNvSpPr txBox="1"/>
          <p:nvPr/>
        </p:nvSpPr>
        <p:spPr>
          <a:xfrm>
            <a:off x="3065508" y="5457051"/>
            <a:ext cx="62624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Xisidcnbdf</a:t>
            </a:r>
            <a:r>
              <a:rPr lang="es-E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masjnsdcn</a:t>
            </a:r>
            <a:endParaRPr lang="es-CO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943513B-4392-CDF5-F914-72A5A26EE5FD}"/>
              </a:ext>
            </a:extLst>
          </p:cNvPr>
          <p:cNvSpPr/>
          <p:nvPr/>
        </p:nvSpPr>
        <p:spPr>
          <a:xfrm>
            <a:off x="1384962" y="4317521"/>
            <a:ext cx="2861601" cy="901345"/>
          </a:xfrm>
          <a:prstGeom prst="roundRect">
            <a:avLst/>
          </a:prstGeom>
          <a:solidFill>
            <a:srgbClr val="92D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Xisidcnbdf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masjnsdcn</a:t>
            </a:r>
            <a:endParaRPr lang="es-CO" sz="1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552031AE-3B2F-B797-8CCD-6CED4366FEF2}"/>
              </a:ext>
            </a:extLst>
          </p:cNvPr>
          <p:cNvSpPr/>
          <p:nvPr/>
        </p:nvSpPr>
        <p:spPr>
          <a:xfrm>
            <a:off x="4765957" y="4317521"/>
            <a:ext cx="2861601" cy="952606"/>
          </a:xfrm>
          <a:prstGeom prst="roundRect">
            <a:avLst/>
          </a:prstGeom>
          <a:solidFill>
            <a:srgbClr val="0070C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Xisidcnbdf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masjnsdcn</a:t>
            </a:r>
            <a:endParaRPr lang="es-CO" sz="1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ángulo: esquinas redondeadas 47">
            <a:extLst>
              <a:ext uri="{FF2B5EF4-FFF2-40B4-BE49-F238E27FC236}">
                <a16:creationId xmlns:a16="http://schemas.microsoft.com/office/drawing/2014/main" id="{6766EC1B-C238-BC0D-08DB-C53203FBAE3C}"/>
              </a:ext>
            </a:extLst>
          </p:cNvPr>
          <p:cNvSpPr/>
          <p:nvPr/>
        </p:nvSpPr>
        <p:spPr>
          <a:xfrm>
            <a:off x="8146951" y="4317522"/>
            <a:ext cx="2861600" cy="952606"/>
          </a:xfrm>
          <a:prstGeom prst="roundRect">
            <a:avLst/>
          </a:prstGeom>
          <a:solidFill>
            <a:srgbClr val="843C0C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Xisidcnbdf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masjnsdcn</a:t>
            </a:r>
            <a:endParaRPr lang="es-CO" sz="1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Imagen 13" descr="Un bano con un inodoro&#10;&#10;Descripción generada automáticamente con confianza media">
            <a:extLst>
              <a:ext uri="{FF2B5EF4-FFF2-40B4-BE49-F238E27FC236}">
                <a16:creationId xmlns:a16="http://schemas.microsoft.com/office/drawing/2014/main" id="{3CFF4D36-DAA1-AECC-B355-112F27769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4" t="38731" r="22779" b="13504"/>
          <a:stretch/>
        </p:blipFill>
        <p:spPr>
          <a:xfrm flipH="1">
            <a:off x="5450137" y="1435140"/>
            <a:ext cx="1493240" cy="1504301"/>
          </a:xfrm>
          <a:prstGeom prst="ellipse">
            <a:avLst/>
          </a:prstGeom>
          <a:ln w="28575">
            <a:solidFill>
              <a:srgbClr val="0070C0"/>
            </a:solidFill>
          </a:ln>
        </p:spPr>
      </p:pic>
      <p:pic>
        <p:nvPicPr>
          <p:cNvPr id="15" name="Imagen 14" descr="Imagen rotada de un lavabo&#10;&#10;Descripción generada automáticamente con confianza baja">
            <a:extLst>
              <a:ext uri="{FF2B5EF4-FFF2-40B4-BE49-F238E27FC236}">
                <a16:creationId xmlns:a16="http://schemas.microsoft.com/office/drawing/2014/main" id="{488798A1-9FF9-6725-0CB1-5BF0E80DC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1985" r="21523" b="1516"/>
          <a:stretch/>
        </p:blipFill>
        <p:spPr>
          <a:xfrm>
            <a:off x="2029356" y="1392003"/>
            <a:ext cx="1572813" cy="1547438"/>
          </a:xfrm>
          <a:prstGeom prst="ellips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Imagen 15" descr="Imagen que contiene persona, béisbol, hombre, murciélago&#10;&#10;Descripción generada automáticamente">
            <a:extLst>
              <a:ext uri="{FF2B5EF4-FFF2-40B4-BE49-F238E27FC236}">
                <a16:creationId xmlns:a16="http://schemas.microsoft.com/office/drawing/2014/main" id="{1E6BE11E-279E-6ED0-4696-C062F8454C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t="26040" r="37825" b="256"/>
          <a:stretch/>
        </p:blipFill>
        <p:spPr>
          <a:xfrm>
            <a:off x="8822652" y="1392003"/>
            <a:ext cx="1510198" cy="1547438"/>
          </a:xfrm>
          <a:prstGeom prst="ellips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9399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986659" y="1278621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i="0" u="none" strike="noStrike" baseline="0" dirty="0">
                <a:solidFill>
                  <a:srgbClr val="32B9E1"/>
                </a:solidFill>
                <a:latin typeface="NunitoSans-ExtraBold"/>
              </a:rPr>
              <a:t>Justicia Social</a:t>
            </a:r>
            <a:endParaRPr lang="da-DK" sz="20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4491911" y="1876093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DA990C9-1600-5A56-EAFC-5D35C432A977}"/>
              </a:ext>
            </a:extLst>
          </p:cNvPr>
          <p:cNvCxnSpPr>
            <a:cxnSpLocks/>
          </p:cNvCxnSpPr>
          <p:nvPr/>
        </p:nvCxnSpPr>
        <p:spPr>
          <a:xfrm>
            <a:off x="7923642" y="1876093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>
            <a:extLst>
              <a:ext uri="{FF2B5EF4-FFF2-40B4-BE49-F238E27FC236}">
                <a16:creationId xmlns:a16="http://schemas.microsoft.com/office/drawing/2014/main" id="{845C193F-6024-8A78-BB20-345A18D51012}"/>
              </a:ext>
            </a:extLst>
          </p:cNvPr>
          <p:cNvGrpSpPr/>
          <p:nvPr/>
        </p:nvGrpSpPr>
        <p:grpSpPr>
          <a:xfrm>
            <a:off x="2037218" y="2245542"/>
            <a:ext cx="1419244" cy="1376310"/>
            <a:chOff x="1849990" y="2596440"/>
            <a:chExt cx="1419244" cy="1376310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9C29B12A-9877-6C53-D06E-B9B0FAC78B98}"/>
                </a:ext>
              </a:extLst>
            </p:cNvPr>
            <p:cNvSpPr/>
            <p:nvPr/>
          </p:nvSpPr>
          <p:spPr>
            <a:xfrm>
              <a:off x="2559616" y="3074481"/>
              <a:ext cx="709618" cy="898269"/>
            </a:xfrm>
            <a:custGeom>
              <a:avLst/>
              <a:gdLst>
                <a:gd name="connsiteX0" fmla="*/ 476360 w 709618"/>
                <a:gd name="connsiteY0" fmla="*/ 315853 h 898269"/>
                <a:gd name="connsiteX1" fmla="*/ 575932 w 709618"/>
                <a:gd name="connsiteY1" fmla="*/ 48834 h 898269"/>
                <a:gd name="connsiteX2" fmla="*/ 652530 w 709618"/>
                <a:gd name="connsiteY2" fmla="*/ 805 h 898269"/>
                <a:gd name="connsiteX3" fmla="*/ 709020 w 709618"/>
                <a:gd name="connsiteY3" fmla="*/ 76980 h 898269"/>
                <a:gd name="connsiteX4" fmla="*/ 617681 w 709618"/>
                <a:gd name="connsiteY4" fmla="*/ 444156 h 898269"/>
                <a:gd name="connsiteX5" fmla="*/ 451762 w 709618"/>
                <a:gd name="connsiteY5" fmla="*/ 689927 h 898269"/>
                <a:gd name="connsiteX6" fmla="*/ 293947 w 709618"/>
                <a:gd name="connsiteY6" fmla="*/ 802840 h 898269"/>
                <a:gd name="connsiteX7" fmla="*/ 293947 w 709618"/>
                <a:gd name="connsiteY7" fmla="*/ 869423 h 898269"/>
                <a:gd name="connsiteX8" fmla="*/ 265101 w 709618"/>
                <a:gd name="connsiteY8" fmla="*/ 898269 h 898269"/>
                <a:gd name="connsiteX9" fmla="*/ 441 w 709618"/>
                <a:gd name="connsiteY9" fmla="*/ 898269 h 898269"/>
                <a:gd name="connsiteX10" fmla="*/ 441 w 709618"/>
                <a:gd name="connsiteY10" fmla="*/ 730894 h 898269"/>
                <a:gd name="connsiteX11" fmla="*/ 164312 w 709618"/>
                <a:gd name="connsiteY11" fmla="*/ 430197 h 898269"/>
                <a:gd name="connsiteX12" fmla="*/ 380829 w 709618"/>
                <a:gd name="connsiteY12" fmla="*/ 291221 h 898269"/>
                <a:gd name="connsiteX13" fmla="*/ 416558 w 709618"/>
                <a:gd name="connsiteY13" fmla="*/ 280710 h 898269"/>
                <a:gd name="connsiteX14" fmla="*/ 463416 w 709618"/>
                <a:gd name="connsiteY14" fmla="*/ 300135 h 898269"/>
                <a:gd name="connsiteX15" fmla="*/ 464556 w 709618"/>
                <a:gd name="connsiteY15" fmla="*/ 392515 h 898269"/>
                <a:gd name="connsiteX16" fmla="*/ 318746 w 709618"/>
                <a:gd name="connsiteY16" fmla="*/ 507511 h 89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9618" h="898269">
                  <a:moveTo>
                    <a:pt x="476360" y="315853"/>
                  </a:moveTo>
                  <a:lnTo>
                    <a:pt x="575932" y="48834"/>
                  </a:lnTo>
                  <a:cubicBezTo>
                    <a:pt x="601279" y="-10159"/>
                    <a:pt x="652530" y="805"/>
                    <a:pt x="652530" y="805"/>
                  </a:cubicBezTo>
                  <a:cubicBezTo>
                    <a:pt x="692197" y="8063"/>
                    <a:pt x="713543" y="40570"/>
                    <a:pt x="709020" y="76980"/>
                  </a:cubicBezTo>
                  <a:lnTo>
                    <a:pt x="617681" y="444156"/>
                  </a:lnTo>
                  <a:cubicBezTo>
                    <a:pt x="594090" y="538489"/>
                    <a:pt x="528326" y="630477"/>
                    <a:pt x="451762" y="689927"/>
                  </a:cubicBezTo>
                  <a:lnTo>
                    <a:pt x="293947" y="802840"/>
                  </a:lnTo>
                  <a:lnTo>
                    <a:pt x="293947" y="869423"/>
                  </a:lnTo>
                  <a:cubicBezTo>
                    <a:pt x="293947" y="885355"/>
                    <a:pt x="281033" y="898269"/>
                    <a:pt x="265101" y="898269"/>
                  </a:cubicBezTo>
                  <a:lnTo>
                    <a:pt x="441" y="898269"/>
                  </a:lnTo>
                  <a:lnTo>
                    <a:pt x="441" y="730894"/>
                  </a:lnTo>
                  <a:cubicBezTo>
                    <a:pt x="441" y="730894"/>
                    <a:pt x="-16806" y="540278"/>
                    <a:pt x="164312" y="430197"/>
                  </a:cubicBezTo>
                  <a:lnTo>
                    <a:pt x="380829" y="291221"/>
                  </a:lnTo>
                  <a:cubicBezTo>
                    <a:pt x="391794" y="284160"/>
                    <a:pt x="404227" y="280710"/>
                    <a:pt x="416558" y="280710"/>
                  </a:cubicBezTo>
                  <a:cubicBezTo>
                    <a:pt x="433673" y="280710"/>
                    <a:pt x="450626" y="287347"/>
                    <a:pt x="463416" y="300135"/>
                  </a:cubicBezTo>
                  <a:cubicBezTo>
                    <a:pt x="488764" y="325517"/>
                    <a:pt x="489286" y="366516"/>
                    <a:pt x="464556" y="392515"/>
                  </a:cubicBezTo>
                  <a:lnTo>
                    <a:pt x="318746" y="507511"/>
                  </a:lnTo>
                </a:path>
              </a:pathLst>
            </a:custGeom>
            <a:noFill/>
            <a:ln w="57671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9750B520-2E3A-ABDC-EB02-F51BFB3B4625}"/>
                </a:ext>
              </a:extLst>
            </p:cNvPr>
            <p:cNvSpPr/>
            <p:nvPr/>
          </p:nvSpPr>
          <p:spPr>
            <a:xfrm>
              <a:off x="1849990" y="3074481"/>
              <a:ext cx="709623" cy="898269"/>
            </a:xfrm>
            <a:custGeom>
              <a:avLst/>
              <a:gdLst>
                <a:gd name="connsiteX0" fmla="*/ 390878 w 709623"/>
                <a:gd name="connsiteY0" fmla="*/ 507511 h 898269"/>
                <a:gd name="connsiteX1" fmla="*/ 245068 w 709623"/>
                <a:gd name="connsiteY1" fmla="*/ 392515 h 898269"/>
                <a:gd name="connsiteX2" fmla="*/ 246207 w 709623"/>
                <a:gd name="connsiteY2" fmla="*/ 300135 h 898269"/>
                <a:gd name="connsiteX3" fmla="*/ 293065 w 709623"/>
                <a:gd name="connsiteY3" fmla="*/ 280710 h 898269"/>
                <a:gd name="connsiteX4" fmla="*/ 328795 w 709623"/>
                <a:gd name="connsiteY4" fmla="*/ 291221 h 898269"/>
                <a:gd name="connsiteX5" fmla="*/ 545312 w 709623"/>
                <a:gd name="connsiteY5" fmla="*/ 430197 h 898269"/>
                <a:gd name="connsiteX6" fmla="*/ 709182 w 709623"/>
                <a:gd name="connsiteY6" fmla="*/ 730894 h 898269"/>
                <a:gd name="connsiteX7" fmla="*/ 709182 w 709623"/>
                <a:gd name="connsiteY7" fmla="*/ 898269 h 898269"/>
                <a:gd name="connsiteX8" fmla="*/ 444523 w 709623"/>
                <a:gd name="connsiteY8" fmla="*/ 898269 h 898269"/>
                <a:gd name="connsiteX9" fmla="*/ 415677 w 709623"/>
                <a:gd name="connsiteY9" fmla="*/ 869423 h 898269"/>
                <a:gd name="connsiteX10" fmla="*/ 415677 w 709623"/>
                <a:gd name="connsiteY10" fmla="*/ 802840 h 898269"/>
                <a:gd name="connsiteX11" fmla="*/ 257861 w 709623"/>
                <a:gd name="connsiteY11" fmla="*/ 689927 h 898269"/>
                <a:gd name="connsiteX12" fmla="*/ 91943 w 709623"/>
                <a:gd name="connsiteY12" fmla="*/ 444156 h 898269"/>
                <a:gd name="connsiteX13" fmla="*/ 598 w 709623"/>
                <a:gd name="connsiteY13" fmla="*/ 76980 h 898269"/>
                <a:gd name="connsiteX14" fmla="*/ 57088 w 709623"/>
                <a:gd name="connsiteY14" fmla="*/ 805 h 898269"/>
                <a:gd name="connsiteX15" fmla="*/ 133687 w 709623"/>
                <a:gd name="connsiteY15" fmla="*/ 48834 h 898269"/>
                <a:gd name="connsiteX16" fmla="*/ 233258 w 709623"/>
                <a:gd name="connsiteY16" fmla="*/ 315853 h 89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9623" h="898269">
                  <a:moveTo>
                    <a:pt x="390878" y="507511"/>
                  </a:moveTo>
                  <a:lnTo>
                    <a:pt x="245068" y="392515"/>
                  </a:lnTo>
                  <a:cubicBezTo>
                    <a:pt x="220338" y="366516"/>
                    <a:pt x="220857" y="325517"/>
                    <a:pt x="246207" y="300135"/>
                  </a:cubicBezTo>
                  <a:cubicBezTo>
                    <a:pt x="258995" y="287347"/>
                    <a:pt x="275948" y="280710"/>
                    <a:pt x="293065" y="280710"/>
                  </a:cubicBezTo>
                  <a:cubicBezTo>
                    <a:pt x="305397" y="280710"/>
                    <a:pt x="317827" y="284160"/>
                    <a:pt x="328795" y="291221"/>
                  </a:cubicBezTo>
                  <a:lnTo>
                    <a:pt x="545312" y="430197"/>
                  </a:lnTo>
                  <a:cubicBezTo>
                    <a:pt x="726427" y="540278"/>
                    <a:pt x="709182" y="730894"/>
                    <a:pt x="709182" y="730894"/>
                  </a:cubicBezTo>
                  <a:lnTo>
                    <a:pt x="709182" y="898269"/>
                  </a:lnTo>
                  <a:lnTo>
                    <a:pt x="444523" y="898269"/>
                  </a:lnTo>
                  <a:cubicBezTo>
                    <a:pt x="428591" y="898269"/>
                    <a:pt x="415677" y="885355"/>
                    <a:pt x="415677" y="869423"/>
                  </a:cubicBezTo>
                  <a:lnTo>
                    <a:pt x="415677" y="802840"/>
                  </a:lnTo>
                  <a:lnTo>
                    <a:pt x="257861" y="689927"/>
                  </a:lnTo>
                  <a:cubicBezTo>
                    <a:pt x="181295" y="630477"/>
                    <a:pt x="115534" y="538489"/>
                    <a:pt x="91943" y="444156"/>
                  </a:cubicBezTo>
                  <a:lnTo>
                    <a:pt x="598" y="76980"/>
                  </a:lnTo>
                  <a:cubicBezTo>
                    <a:pt x="-3925" y="40567"/>
                    <a:pt x="17421" y="8060"/>
                    <a:pt x="57088" y="805"/>
                  </a:cubicBezTo>
                  <a:cubicBezTo>
                    <a:pt x="57088" y="805"/>
                    <a:pt x="108336" y="-10159"/>
                    <a:pt x="133687" y="48834"/>
                  </a:cubicBezTo>
                  <a:lnTo>
                    <a:pt x="233258" y="315853"/>
                  </a:lnTo>
                </a:path>
              </a:pathLst>
            </a:custGeom>
            <a:noFill/>
            <a:ln w="57671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1AD95D07-05A6-1992-3376-9154CF64EC71}"/>
                </a:ext>
              </a:extLst>
            </p:cNvPr>
            <p:cNvSpPr/>
            <p:nvPr/>
          </p:nvSpPr>
          <p:spPr>
            <a:xfrm>
              <a:off x="2363060" y="3046244"/>
              <a:ext cx="393100" cy="296831"/>
            </a:xfrm>
            <a:custGeom>
              <a:avLst/>
              <a:gdLst>
                <a:gd name="connsiteX0" fmla="*/ 65363 w 393100"/>
                <a:gd name="connsiteY0" fmla="*/ 296832 h 296831"/>
                <a:gd name="connsiteX1" fmla="*/ 28846 w 393100"/>
                <a:gd name="connsiteY1" fmla="*/ 296832 h 296831"/>
                <a:gd name="connsiteX2" fmla="*/ 0 w 393100"/>
                <a:gd name="connsiteY2" fmla="*/ 267985 h 296831"/>
                <a:gd name="connsiteX3" fmla="*/ 0 w 393100"/>
                <a:gd name="connsiteY3" fmla="*/ 113323 h 296831"/>
                <a:gd name="connsiteX4" fmla="*/ 113323 w 393100"/>
                <a:gd name="connsiteY4" fmla="*/ 0 h 296831"/>
                <a:gd name="connsiteX5" fmla="*/ 279778 w 393100"/>
                <a:gd name="connsiteY5" fmla="*/ 0 h 296831"/>
                <a:gd name="connsiteX6" fmla="*/ 393100 w 393100"/>
                <a:gd name="connsiteY6" fmla="*/ 113323 h 296831"/>
                <a:gd name="connsiteX7" fmla="*/ 393100 w 393100"/>
                <a:gd name="connsiteY7" fmla="*/ 267985 h 296831"/>
                <a:gd name="connsiteX8" fmla="*/ 364254 w 393100"/>
                <a:gd name="connsiteY8" fmla="*/ 296832 h 296831"/>
                <a:gd name="connsiteX9" fmla="*/ 328208 w 393100"/>
                <a:gd name="connsiteY9" fmla="*/ 296832 h 29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3100" h="296831">
                  <a:moveTo>
                    <a:pt x="65363" y="296832"/>
                  </a:moveTo>
                  <a:lnTo>
                    <a:pt x="28846" y="296832"/>
                  </a:lnTo>
                  <a:cubicBezTo>
                    <a:pt x="12914" y="296832"/>
                    <a:pt x="0" y="283917"/>
                    <a:pt x="0" y="267985"/>
                  </a:cubicBezTo>
                  <a:lnTo>
                    <a:pt x="0" y="113323"/>
                  </a:lnTo>
                  <a:cubicBezTo>
                    <a:pt x="0" y="50735"/>
                    <a:pt x="50738" y="0"/>
                    <a:pt x="113323" y="0"/>
                  </a:cubicBezTo>
                  <a:lnTo>
                    <a:pt x="279778" y="0"/>
                  </a:lnTo>
                  <a:cubicBezTo>
                    <a:pt x="342366" y="0"/>
                    <a:pt x="393100" y="50738"/>
                    <a:pt x="393100" y="113323"/>
                  </a:cubicBezTo>
                  <a:lnTo>
                    <a:pt x="393100" y="267985"/>
                  </a:lnTo>
                  <a:cubicBezTo>
                    <a:pt x="393100" y="283917"/>
                    <a:pt x="380186" y="296832"/>
                    <a:pt x="364254" y="296832"/>
                  </a:cubicBezTo>
                  <a:lnTo>
                    <a:pt x="328208" y="296832"/>
                  </a:lnTo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6548472B-2571-1DC1-600F-7876DEAC74F3}"/>
                </a:ext>
              </a:extLst>
            </p:cNvPr>
            <p:cNvSpPr/>
            <p:nvPr/>
          </p:nvSpPr>
          <p:spPr>
            <a:xfrm>
              <a:off x="2425853" y="2778729"/>
              <a:ext cx="267515" cy="267515"/>
            </a:xfrm>
            <a:custGeom>
              <a:avLst/>
              <a:gdLst>
                <a:gd name="connsiteX0" fmla="*/ 267515 w 267515"/>
                <a:gd name="connsiteY0" fmla="*/ 133758 h 267515"/>
                <a:gd name="connsiteX1" fmla="*/ 133758 w 267515"/>
                <a:gd name="connsiteY1" fmla="*/ 267515 h 267515"/>
                <a:gd name="connsiteX2" fmla="*/ 0 w 267515"/>
                <a:gd name="connsiteY2" fmla="*/ 133758 h 267515"/>
                <a:gd name="connsiteX3" fmla="*/ 133758 w 267515"/>
                <a:gd name="connsiteY3" fmla="*/ 0 h 267515"/>
                <a:gd name="connsiteX4" fmla="*/ 267515 w 267515"/>
                <a:gd name="connsiteY4" fmla="*/ 133758 h 26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15" h="267515">
                  <a:moveTo>
                    <a:pt x="267515" y="133758"/>
                  </a:moveTo>
                  <a:cubicBezTo>
                    <a:pt x="267515" y="207630"/>
                    <a:pt x="207630" y="267515"/>
                    <a:pt x="133758" y="267515"/>
                  </a:cubicBezTo>
                  <a:cubicBezTo>
                    <a:pt x="59885" y="267515"/>
                    <a:pt x="0" y="207630"/>
                    <a:pt x="0" y="133758"/>
                  </a:cubicBezTo>
                  <a:cubicBezTo>
                    <a:pt x="0" y="59885"/>
                    <a:pt x="59885" y="0"/>
                    <a:pt x="133758" y="0"/>
                  </a:cubicBezTo>
                  <a:cubicBezTo>
                    <a:pt x="207630" y="0"/>
                    <a:pt x="267515" y="59885"/>
                    <a:pt x="267515" y="133758"/>
                  </a:cubicBezTo>
                  <a:close/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1BDA7B6A-3387-0629-2773-33B1A7A2E6C7}"/>
                </a:ext>
              </a:extLst>
            </p:cNvPr>
            <p:cNvSpPr/>
            <p:nvPr/>
          </p:nvSpPr>
          <p:spPr>
            <a:xfrm>
              <a:off x="2697314" y="2863961"/>
              <a:ext cx="286299" cy="296820"/>
            </a:xfrm>
            <a:custGeom>
              <a:avLst/>
              <a:gdLst>
                <a:gd name="connsiteX0" fmla="*/ 0 w 286299"/>
                <a:gd name="connsiteY0" fmla="*/ 0 h 296820"/>
                <a:gd name="connsiteX1" fmla="*/ 172977 w 286299"/>
                <a:gd name="connsiteY1" fmla="*/ 0 h 296820"/>
                <a:gd name="connsiteX2" fmla="*/ 286300 w 286299"/>
                <a:gd name="connsiteY2" fmla="*/ 113323 h 296820"/>
                <a:gd name="connsiteX3" fmla="*/ 286300 w 286299"/>
                <a:gd name="connsiteY3" fmla="*/ 266079 h 296820"/>
                <a:gd name="connsiteX4" fmla="*/ 255558 w 286299"/>
                <a:gd name="connsiteY4" fmla="*/ 296820 h 296820"/>
                <a:gd name="connsiteX5" fmla="*/ 58682 w 286299"/>
                <a:gd name="connsiteY5" fmla="*/ 296820 h 29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299" h="296820">
                  <a:moveTo>
                    <a:pt x="0" y="0"/>
                  </a:moveTo>
                  <a:lnTo>
                    <a:pt x="172977" y="0"/>
                  </a:lnTo>
                  <a:cubicBezTo>
                    <a:pt x="235565" y="0"/>
                    <a:pt x="286300" y="50738"/>
                    <a:pt x="286300" y="113323"/>
                  </a:cubicBezTo>
                  <a:lnTo>
                    <a:pt x="286300" y="266079"/>
                  </a:lnTo>
                  <a:cubicBezTo>
                    <a:pt x="286300" y="283058"/>
                    <a:pt x="272534" y="296820"/>
                    <a:pt x="255558" y="296820"/>
                  </a:cubicBezTo>
                  <a:lnTo>
                    <a:pt x="58682" y="296820"/>
                  </a:lnTo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5E834144-7593-3880-CD4D-8648C0F04FE9}"/>
                </a:ext>
              </a:extLst>
            </p:cNvPr>
            <p:cNvSpPr/>
            <p:nvPr/>
          </p:nvSpPr>
          <p:spPr>
            <a:xfrm>
              <a:off x="2653315" y="2596440"/>
              <a:ext cx="267515" cy="267515"/>
            </a:xfrm>
            <a:custGeom>
              <a:avLst/>
              <a:gdLst>
                <a:gd name="connsiteX0" fmla="*/ 267515 w 267515"/>
                <a:gd name="connsiteY0" fmla="*/ 133758 h 267515"/>
                <a:gd name="connsiteX1" fmla="*/ 133758 w 267515"/>
                <a:gd name="connsiteY1" fmla="*/ 267515 h 267515"/>
                <a:gd name="connsiteX2" fmla="*/ 0 w 267515"/>
                <a:gd name="connsiteY2" fmla="*/ 133758 h 267515"/>
                <a:gd name="connsiteX3" fmla="*/ 133758 w 267515"/>
                <a:gd name="connsiteY3" fmla="*/ 0 h 267515"/>
                <a:gd name="connsiteX4" fmla="*/ 267515 w 267515"/>
                <a:gd name="connsiteY4" fmla="*/ 133758 h 26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15" h="267515">
                  <a:moveTo>
                    <a:pt x="267515" y="133758"/>
                  </a:moveTo>
                  <a:cubicBezTo>
                    <a:pt x="267515" y="207630"/>
                    <a:pt x="207630" y="267515"/>
                    <a:pt x="133758" y="267515"/>
                  </a:cubicBezTo>
                  <a:cubicBezTo>
                    <a:pt x="59885" y="267515"/>
                    <a:pt x="0" y="207630"/>
                    <a:pt x="0" y="133758"/>
                  </a:cubicBezTo>
                  <a:cubicBezTo>
                    <a:pt x="0" y="59885"/>
                    <a:pt x="59885" y="0"/>
                    <a:pt x="133758" y="0"/>
                  </a:cubicBezTo>
                  <a:cubicBezTo>
                    <a:pt x="207630" y="0"/>
                    <a:pt x="267515" y="59885"/>
                    <a:pt x="267515" y="133758"/>
                  </a:cubicBezTo>
                  <a:close/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18FA6AD6-A48A-A7FD-785A-3BB5ABB45AE9}"/>
                </a:ext>
              </a:extLst>
            </p:cNvPr>
            <p:cNvSpPr/>
            <p:nvPr/>
          </p:nvSpPr>
          <p:spPr>
            <a:xfrm>
              <a:off x="2135607" y="2863961"/>
              <a:ext cx="290245" cy="296820"/>
            </a:xfrm>
            <a:custGeom>
              <a:avLst/>
              <a:gdLst>
                <a:gd name="connsiteX0" fmla="*/ 227618 w 290245"/>
                <a:gd name="connsiteY0" fmla="*/ 296820 h 296820"/>
                <a:gd name="connsiteX1" fmla="*/ 30742 w 290245"/>
                <a:gd name="connsiteY1" fmla="*/ 296820 h 296820"/>
                <a:gd name="connsiteX2" fmla="*/ 0 w 290245"/>
                <a:gd name="connsiteY2" fmla="*/ 266079 h 296820"/>
                <a:gd name="connsiteX3" fmla="*/ 0 w 290245"/>
                <a:gd name="connsiteY3" fmla="*/ 113323 h 296820"/>
                <a:gd name="connsiteX4" fmla="*/ 113323 w 290245"/>
                <a:gd name="connsiteY4" fmla="*/ 0 h 296820"/>
                <a:gd name="connsiteX5" fmla="*/ 290246 w 290245"/>
                <a:gd name="connsiteY5" fmla="*/ 0 h 29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245" h="296820">
                  <a:moveTo>
                    <a:pt x="227618" y="296820"/>
                  </a:moveTo>
                  <a:lnTo>
                    <a:pt x="30742" y="296820"/>
                  </a:lnTo>
                  <a:cubicBezTo>
                    <a:pt x="13763" y="296820"/>
                    <a:pt x="0" y="283058"/>
                    <a:pt x="0" y="266079"/>
                  </a:cubicBezTo>
                  <a:lnTo>
                    <a:pt x="0" y="113323"/>
                  </a:lnTo>
                  <a:cubicBezTo>
                    <a:pt x="0" y="50735"/>
                    <a:pt x="50738" y="0"/>
                    <a:pt x="113323" y="0"/>
                  </a:cubicBezTo>
                  <a:lnTo>
                    <a:pt x="290246" y="0"/>
                  </a:lnTo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5FF1C95E-64EE-72E3-50E2-C628530E693E}"/>
                </a:ext>
              </a:extLst>
            </p:cNvPr>
            <p:cNvSpPr/>
            <p:nvPr/>
          </p:nvSpPr>
          <p:spPr>
            <a:xfrm>
              <a:off x="2198391" y="2596440"/>
              <a:ext cx="267515" cy="267515"/>
            </a:xfrm>
            <a:custGeom>
              <a:avLst/>
              <a:gdLst>
                <a:gd name="connsiteX0" fmla="*/ 267515 w 267515"/>
                <a:gd name="connsiteY0" fmla="*/ 133758 h 267515"/>
                <a:gd name="connsiteX1" fmla="*/ 133758 w 267515"/>
                <a:gd name="connsiteY1" fmla="*/ 267515 h 267515"/>
                <a:gd name="connsiteX2" fmla="*/ 0 w 267515"/>
                <a:gd name="connsiteY2" fmla="*/ 133758 h 267515"/>
                <a:gd name="connsiteX3" fmla="*/ 133758 w 267515"/>
                <a:gd name="connsiteY3" fmla="*/ 0 h 267515"/>
                <a:gd name="connsiteX4" fmla="*/ 267515 w 267515"/>
                <a:gd name="connsiteY4" fmla="*/ 133758 h 26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15" h="267515">
                  <a:moveTo>
                    <a:pt x="267515" y="133758"/>
                  </a:moveTo>
                  <a:cubicBezTo>
                    <a:pt x="267515" y="207630"/>
                    <a:pt x="207630" y="267515"/>
                    <a:pt x="133758" y="267515"/>
                  </a:cubicBezTo>
                  <a:cubicBezTo>
                    <a:pt x="59885" y="267515"/>
                    <a:pt x="0" y="207630"/>
                    <a:pt x="0" y="133758"/>
                  </a:cubicBezTo>
                  <a:cubicBezTo>
                    <a:pt x="0" y="59885"/>
                    <a:pt x="59885" y="0"/>
                    <a:pt x="133758" y="0"/>
                  </a:cubicBezTo>
                  <a:cubicBezTo>
                    <a:pt x="207630" y="0"/>
                    <a:pt x="267515" y="59885"/>
                    <a:pt x="267515" y="133758"/>
                  </a:cubicBezTo>
                  <a:close/>
                </a:path>
              </a:pathLst>
            </a:custGeom>
            <a:noFill/>
            <a:ln w="57671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BD74306-12E9-572A-6476-92CAC42F57E7}"/>
              </a:ext>
            </a:extLst>
          </p:cNvPr>
          <p:cNvGrpSpPr/>
          <p:nvPr/>
        </p:nvGrpSpPr>
        <p:grpSpPr>
          <a:xfrm>
            <a:off x="9075969" y="2375895"/>
            <a:ext cx="1115604" cy="1115604"/>
            <a:chOff x="8753050" y="2793681"/>
            <a:chExt cx="1115604" cy="1115604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684AB76C-C169-E564-607E-ABF20627F8A9}"/>
                </a:ext>
              </a:extLst>
            </p:cNvPr>
            <p:cNvSpPr/>
            <p:nvPr/>
          </p:nvSpPr>
          <p:spPr>
            <a:xfrm>
              <a:off x="9310853" y="3478783"/>
              <a:ext cx="236251" cy="393694"/>
            </a:xfrm>
            <a:custGeom>
              <a:avLst/>
              <a:gdLst>
                <a:gd name="connsiteX0" fmla="*/ 236251 w 236251"/>
                <a:gd name="connsiteY0" fmla="*/ 0 h 393694"/>
                <a:gd name="connsiteX1" fmla="*/ 115727 w 236251"/>
                <a:gd name="connsiteY1" fmla="*/ 0 h 393694"/>
                <a:gd name="connsiteX2" fmla="*/ 0 w 236251"/>
                <a:gd name="connsiteY2" fmla="*/ 115727 h 393694"/>
                <a:gd name="connsiteX3" fmla="*/ 46291 w 236251"/>
                <a:gd name="connsiteY3" fmla="*/ 208308 h 393694"/>
                <a:gd name="connsiteX4" fmla="*/ 97210 w 236251"/>
                <a:gd name="connsiteY4" fmla="*/ 246498 h 393694"/>
                <a:gd name="connsiteX5" fmla="*/ 138872 w 236251"/>
                <a:gd name="connsiteY5" fmla="*/ 329821 h 393694"/>
                <a:gd name="connsiteX6" fmla="*/ 138872 w 236251"/>
                <a:gd name="connsiteY6" fmla="*/ 393695 h 39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251" h="393694">
                  <a:moveTo>
                    <a:pt x="236251" y="0"/>
                  </a:moveTo>
                  <a:lnTo>
                    <a:pt x="115727" y="0"/>
                  </a:lnTo>
                  <a:cubicBezTo>
                    <a:pt x="51813" y="0"/>
                    <a:pt x="0" y="51813"/>
                    <a:pt x="0" y="115727"/>
                  </a:cubicBezTo>
                  <a:cubicBezTo>
                    <a:pt x="0" y="152153"/>
                    <a:pt x="17151" y="186452"/>
                    <a:pt x="46291" y="208308"/>
                  </a:cubicBezTo>
                  <a:lnTo>
                    <a:pt x="97210" y="246498"/>
                  </a:lnTo>
                  <a:cubicBezTo>
                    <a:pt x="123436" y="266166"/>
                    <a:pt x="138872" y="297038"/>
                    <a:pt x="138872" y="329821"/>
                  </a:cubicBezTo>
                  <a:lnTo>
                    <a:pt x="138872" y="393695"/>
                  </a:lnTo>
                </a:path>
              </a:pathLst>
            </a:custGeom>
            <a:noFill/>
            <a:ln w="69205" cap="flat">
              <a:solidFill>
                <a:srgbClr val="92D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5F8BBCD9-EEE7-339E-7CA9-4E2305BCC2E6}"/>
                </a:ext>
              </a:extLst>
            </p:cNvPr>
            <p:cNvSpPr/>
            <p:nvPr/>
          </p:nvSpPr>
          <p:spPr>
            <a:xfrm>
              <a:off x="9039474" y="3559791"/>
              <a:ext cx="133395" cy="196735"/>
            </a:xfrm>
            <a:custGeom>
              <a:avLst/>
              <a:gdLst>
                <a:gd name="connsiteX0" fmla="*/ 23240 w 133395"/>
                <a:gd name="connsiteY0" fmla="*/ 196735 h 196735"/>
                <a:gd name="connsiteX1" fmla="*/ 133396 w 133395"/>
                <a:gd name="connsiteY1" fmla="*/ 86580 h 196735"/>
                <a:gd name="connsiteX2" fmla="*/ 133396 w 133395"/>
                <a:gd name="connsiteY2" fmla="*/ 0 h 196735"/>
                <a:gd name="connsiteX3" fmla="*/ 0 w 133395"/>
                <a:gd name="connsiteY3" fmla="*/ 0 h 19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95" h="196735">
                  <a:moveTo>
                    <a:pt x="23240" y="196735"/>
                  </a:moveTo>
                  <a:cubicBezTo>
                    <a:pt x="84078" y="196735"/>
                    <a:pt x="133396" y="147417"/>
                    <a:pt x="133396" y="86580"/>
                  </a:cubicBezTo>
                  <a:lnTo>
                    <a:pt x="133396" y="0"/>
                  </a:lnTo>
                  <a:lnTo>
                    <a:pt x="0" y="0"/>
                  </a:lnTo>
                </a:path>
              </a:pathLst>
            </a:custGeom>
            <a:noFill/>
            <a:ln w="69205" cap="flat">
              <a:solidFill>
                <a:srgbClr val="92D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A03CF60D-D6E7-E75E-89E3-56CACF32D393}"/>
                </a:ext>
              </a:extLst>
            </p:cNvPr>
            <p:cNvSpPr/>
            <p:nvPr/>
          </p:nvSpPr>
          <p:spPr>
            <a:xfrm>
              <a:off x="9030794" y="3349169"/>
              <a:ext cx="560116" cy="560116"/>
            </a:xfrm>
            <a:custGeom>
              <a:avLst/>
              <a:gdLst>
                <a:gd name="connsiteX0" fmla="*/ 560117 w 560116"/>
                <a:gd name="connsiteY0" fmla="*/ 280058 h 560116"/>
                <a:gd name="connsiteX1" fmla="*/ 280058 w 560116"/>
                <a:gd name="connsiteY1" fmla="*/ 0 h 560116"/>
                <a:gd name="connsiteX2" fmla="*/ 0 w 560116"/>
                <a:gd name="connsiteY2" fmla="*/ 280058 h 560116"/>
                <a:gd name="connsiteX3" fmla="*/ 280058 w 560116"/>
                <a:gd name="connsiteY3" fmla="*/ 560117 h 560116"/>
                <a:gd name="connsiteX4" fmla="*/ 560117 w 560116"/>
                <a:gd name="connsiteY4" fmla="*/ 280058 h 5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116" h="560116">
                  <a:moveTo>
                    <a:pt x="560117" y="280058"/>
                  </a:moveTo>
                  <a:cubicBezTo>
                    <a:pt x="560117" y="125387"/>
                    <a:pt x="434729" y="0"/>
                    <a:pt x="280058" y="0"/>
                  </a:cubicBezTo>
                  <a:cubicBezTo>
                    <a:pt x="125387" y="0"/>
                    <a:pt x="0" y="125387"/>
                    <a:pt x="0" y="280058"/>
                  </a:cubicBezTo>
                  <a:cubicBezTo>
                    <a:pt x="0" y="434729"/>
                    <a:pt x="125387" y="560117"/>
                    <a:pt x="280058" y="560117"/>
                  </a:cubicBezTo>
                  <a:cubicBezTo>
                    <a:pt x="434729" y="560117"/>
                    <a:pt x="560117" y="434729"/>
                    <a:pt x="560117" y="280058"/>
                  </a:cubicBezTo>
                </a:path>
              </a:pathLst>
            </a:custGeom>
            <a:noFill/>
            <a:ln w="69205" cap="flat">
              <a:solidFill>
                <a:srgbClr val="32B9E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F9589FDB-A670-FA6F-3912-D173DD12CB67}"/>
                </a:ext>
              </a:extLst>
            </p:cNvPr>
            <p:cNvSpPr/>
            <p:nvPr/>
          </p:nvSpPr>
          <p:spPr>
            <a:xfrm>
              <a:off x="8753050" y="2793681"/>
              <a:ext cx="1115604" cy="904981"/>
            </a:xfrm>
            <a:custGeom>
              <a:avLst/>
              <a:gdLst>
                <a:gd name="connsiteX0" fmla="*/ 138872 w 1115604"/>
                <a:gd name="connsiteY0" fmla="*/ 491838 h 904981"/>
                <a:gd name="connsiteX1" fmla="*/ 138872 w 1115604"/>
                <a:gd name="connsiteY1" fmla="*/ 835546 h 904981"/>
                <a:gd name="connsiteX2" fmla="*/ 69436 w 1115604"/>
                <a:gd name="connsiteY2" fmla="*/ 904982 h 904981"/>
                <a:gd name="connsiteX3" fmla="*/ 0 w 1115604"/>
                <a:gd name="connsiteY3" fmla="*/ 835546 h 904981"/>
                <a:gd name="connsiteX4" fmla="*/ 0 w 1115604"/>
                <a:gd name="connsiteY4" fmla="*/ 386527 h 904981"/>
                <a:gd name="connsiteX5" fmla="*/ 111016 w 1115604"/>
                <a:gd name="connsiteY5" fmla="*/ 133039 h 904981"/>
                <a:gd name="connsiteX6" fmla="*/ 138872 w 1115604"/>
                <a:gd name="connsiteY6" fmla="*/ 0 h 904981"/>
                <a:gd name="connsiteX7" fmla="*/ 976732 w 1115604"/>
                <a:gd name="connsiteY7" fmla="*/ 0 h 904981"/>
                <a:gd name="connsiteX8" fmla="*/ 1004588 w 1115604"/>
                <a:gd name="connsiteY8" fmla="*/ 133039 h 904981"/>
                <a:gd name="connsiteX9" fmla="*/ 1115604 w 1115604"/>
                <a:gd name="connsiteY9" fmla="*/ 386527 h 904981"/>
                <a:gd name="connsiteX10" fmla="*/ 1115604 w 1115604"/>
                <a:gd name="connsiteY10" fmla="*/ 835546 h 904981"/>
                <a:gd name="connsiteX11" fmla="*/ 1046168 w 1115604"/>
                <a:gd name="connsiteY11" fmla="*/ 904982 h 904981"/>
                <a:gd name="connsiteX12" fmla="*/ 976732 w 1115604"/>
                <a:gd name="connsiteY12" fmla="*/ 835546 h 904981"/>
                <a:gd name="connsiteX13" fmla="*/ 976732 w 1115604"/>
                <a:gd name="connsiteY13" fmla="*/ 491838 h 90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5604" h="904981">
                  <a:moveTo>
                    <a:pt x="138872" y="491838"/>
                  </a:moveTo>
                  <a:lnTo>
                    <a:pt x="138872" y="835546"/>
                  </a:lnTo>
                  <a:cubicBezTo>
                    <a:pt x="138872" y="873895"/>
                    <a:pt x="107785" y="904982"/>
                    <a:pt x="69436" y="904982"/>
                  </a:cubicBezTo>
                  <a:cubicBezTo>
                    <a:pt x="31086" y="904982"/>
                    <a:pt x="0" y="873895"/>
                    <a:pt x="0" y="835546"/>
                  </a:cubicBezTo>
                  <a:lnTo>
                    <a:pt x="0" y="386527"/>
                  </a:lnTo>
                  <a:lnTo>
                    <a:pt x="111016" y="133039"/>
                  </a:lnTo>
                  <a:cubicBezTo>
                    <a:pt x="129387" y="91093"/>
                    <a:pt x="138872" y="45793"/>
                    <a:pt x="138872" y="0"/>
                  </a:cubicBezTo>
                  <a:lnTo>
                    <a:pt x="976732" y="0"/>
                  </a:lnTo>
                  <a:cubicBezTo>
                    <a:pt x="976732" y="45793"/>
                    <a:pt x="986217" y="91093"/>
                    <a:pt x="1004588" y="133039"/>
                  </a:cubicBezTo>
                  <a:lnTo>
                    <a:pt x="1115604" y="386527"/>
                  </a:lnTo>
                  <a:lnTo>
                    <a:pt x="1115604" y="835546"/>
                  </a:lnTo>
                  <a:cubicBezTo>
                    <a:pt x="1115604" y="873895"/>
                    <a:pt x="1084518" y="904982"/>
                    <a:pt x="1046168" y="904982"/>
                  </a:cubicBezTo>
                  <a:cubicBezTo>
                    <a:pt x="1007819" y="904982"/>
                    <a:pt x="976732" y="873895"/>
                    <a:pt x="976732" y="835546"/>
                  </a:cubicBezTo>
                  <a:lnTo>
                    <a:pt x="976732" y="491838"/>
                  </a:lnTo>
                </a:path>
              </a:pathLst>
            </a:custGeom>
            <a:noFill/>
            <a:ln w="6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0E6465A1-B765-6BF3-BEA5-A1E241B96C9F}"/>
                </a:ext>
              </a:extLst>
            </p:cNvPr>
            <p:cNvSpPr/>
            <p:nvPr/>
          </p:nvSpPr>
          <p:spPr>
            <a:xfrm>
              <a:off x="9310853" y="2977687"/>
              <a:ext cx="418930" cy="378428"/>
            </a:xfrm>
            <a:custGeom>
              <a:avLst/>
              <a:gdLst>
                <a:gd name="connsiteX0" fmla="*/ 0 w 418930"/>
                <a:gd name="connsiteY0" fmla="*/ 0 h 378428"/>
                <a:gd name="connsiteX1" fmla="*/ 40581 w 418930"/>
                <a:gd name="connsiteY1" fmla="*/ 98275 h 378428"/>
                <a:gd name="connsiteX2" fmla="*/ 300396 w 418930"/>
                <a:gd name="connsiteY2" fmla="*/ 358090 h 378428"/>
                <a:gd name="connsiteX3" fmla="*/ 398592 w 418930"/>
                <a:gd name="connsiteY3" fmla="*/ 358090 h 378428"/>
                <a:gd name="connsiteX4" fmla="*/ 398592 w 418930"/>
                <a:gd name="connsiteY4" fmla="*/ 259894 h 378428"/>
                <a:gd name="connsiteX5" fmla="*/ 187306 w 418930"/>
                <a:gd name="connsiteY5" fmla="*/ 48605 h 37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930" h="378428">
                  <a:moveTo>
                    <a:pt x="0" y="0"/>
                  </a:moveTo>
                  <a:cubicBezTo>
                    <a:pt x="0" y="38345"/>
                    <a:pt x="15456" y="73144"/>
                    <a:pt x="40581" y="98275"/>
                  </a:cubicBezTo>
                  <a:lnTo>
                    <a:pt x="300396" y="358090"/>
                  </a:lnTo>
                  <a:cubicBezTo>
                    <a:pt x="327513" y="385207"/>
                    <a:pt x="371478" y="385207"/>
                    <a:pt x="398592" y="358090"/>
                  </a:cubicBezTo>
                  <a:cubicBezTo>
                    <a:pt x="425709" y="330973"/>
                    <a:pt x="425709" y="287009"/>
                    <a:pt x="398592" y="259894"/>
                  </a:cubicBezTo>
                  <a:lnTo>
                    <a:pt x="187306" y="48605"/>
                  </a:lnTo>
                </a:path>
              </a:pathLst>
            </a:custGeom>
            <a:noFill/>
            <a:ln w="6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2C33FC7B-17B5-4167-F94A-DA66D9C1F92F}"/>
                </a:ext>
              </a:extLst>
            </p:cNvPr>
            <p:cNvSpPr/>
            <p:nvPr/>
          </p:nvSpPr>
          <p:spPr>
            <a:xfrm>
              <a:off x="8891922" y="2793681"/>
              <a:ext cx="418930" cy="562431"/>
            </a:xfrm>
            <a:custGeom>
              <a:avLst/>
              <a:gdLst>
                <a:gd name="connsiteX0" fmla="*/ 231624 w 418930"/>
                <a:gd name="connsiteY0" fmla="*/ 232610 h 562431"/>
                <a:gd name="connsiteX1" fmla="*/ 20338 w 418930"/>
                <a:gd name="connsiteY1" fmla="*/ 443897 h 562431"/>
                <a:gd name="connsiteX2" fmla="*/ 20338 w 418930"/>
                <a:gd name="connsiteY2" fmla="*/ 542093 h 562431"/>
                <a:gd name="connsiteX3" fmla="*/ 118534 w 418930"/>
                <a:gd name="connsiteY3" fmla="*/ 542093 h 562431"/>
                <a:gd name="connsiteX4" fmla="*/ 378349 w 418930"/>
                <a:gd name="connsiteY4" fmla="*/ 282280 h 562431"/>
                <a:gd name="connsiteX5" fmla="*/ 418930 w 418930"/>
                <a:gd name="connsiteY5" fmla="*/ 184005 h 562431"/>
                <a:gd name="connsiteX6" fmla="*/ 418930 w 418930"/>
                <a:gd name="connsiteY6" fmla="*/ 0 h 56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930" h="562431">
                  <a:moveTo>
                    <a:pt x="231624" y="232610"/>
                  </a:moveTo>
                  <a:lnTo>
                    <a:pt x="20338" y="443897"/>
                  </a:lnTo>
                  <a:cubicBezTo>
                    <a:pt x="-6779" y="471014"/>
                    <a:pt x="-6779" y="514979"/>
                    <a:pt x="20338" y="542093"/>
                  </a:cubicBezTo>
                  <a:cubicBezTo>
                    <a:pt x="47455" y="569210"/>
                    <a:pt x="91419" y="569210"/>
                    <a:pt x="118534" y="542093"/>
                  </a:cubicBezTo>
                  <a:lnTo>
                    <a:pt x="378349" y="282280"/>
                  </a:lnTo>
                  <a:cubicBezTo>
                    <a:pt x="403474" y="257149"/>
                    <a:pt x="418930" y="222350"/>
                    <a:pt x="418930" y="184005"/>
                  </a:cubicBezTo>
                  <a:lnTo>
                    <a:pt x="418930" y="0"/>
                  </a:lnTo>
                </a:path>
              </a:pathLst>
            </a:custGeom>
            <a:noFill/>
            <a:ln w="692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6819E027-C379-9ED6-37CC-9B1D0567B977}"/>
              </a:ext>
            </a:extLst>
          </p:cNvPr>
          <p:cNvGrpSpPr/>
          <p:nvPr/>
        </p:nvGrpSpPr>
        <p:grpSpPr>
          <a:xfrm>
            <a:off x="5313550" y="2261841"/>
            <a:ext cx="1412501" cy="1343712"/>
            <a:chOff x="5326411" y="2627957"/>
            <a:chExt cx="1412501" cy="1343712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05F832AB-2CFA-42F6-A0F3-29DD2E7F4DDB}"/>
                </a:ext>
              </a:extLst>
            </p:cNvPr>
            <p:cNvSpPr/>
            <p:nvPr/>
          </p:nvSpPr>
          <p:spPr>
            <a:xfrm flipV="1">
              <a:off x="5948310" y="2627957"/>
              <a:ext cx="178935" cy="147417"/>
            </a:xfrm>
            <a:custGeom>
              <a:avLst/>
              <a:gdLst>
                <a:gd name="connsiteX0" fmla="*/ 312 w 178935"/>
                <a:gd name="connsiteY0" fmla="*/ 35 h 147417"/>
                <a:gd name="connsiteX1" fmla="*/ 312 w 178935"/>
                <a:gd name="connsiteY1" fmla="*/ 57984 h 147417"/>
                <a:gd name="connsiteX2" fmla="*/ 89777 w 178935"/>
                <a:gd name="connsiteY2" fmla="*/ 147452 h 147417"/>
                <a:gd name="connsiteX3" fmla="*/ 179248 w 178935"/>
                <a:gd name="connsiteY3" fmla="*/ 57984 h 147417"/>
                <a:gd name="connsiteX4" fmla="*/ 179248 w 178935"/>
                <a:gd name="connsiteY4" fmla="*/ 35 h 14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35" h="147417">
                  <a:moveTo>
                    <a:pt x="312" y="35"/>
                  </a:moveTo>
                  <a:lnTo>
                    <a:pt x="312" y="57984"/>
                  </a:lnTo>
                  <a:cubicBezTo>
                    <a:pt x="312" y="107379"/>
                    <a:pt x="40385" y="147452"/>
                    <a:pt x="89777" y="147452"/>
                  </a:cubicBezTo>
                  <a:cubicBezTo>
                    <a:pt x="139172" y="147452"/>
                    <a:pt x="179248" y="107379"/>
                    <a:pt x="179248" y="57984"/>
                  </a:cubicBezTo>
                  <a:lnTo>
                    <a:pt x="179248" y="35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E8D2E0E2-5932-15A4-0A6D-16FBF75155B8}"/>
                </a:ext>
              </a:extLst>
            </p:cNvPr>
            <p:cNvSpPr/>
            <p:nvPr/>
          </p:nvSpPr>
          <p:spPr>
            <a:xfrm flipV="1">
              <a:off x="5948310" y="3179259"/>
              <a:ext cx="178935" cy="501736"/>
            </a:xfrm>
            <a:custGeom>
              <a:avLst/>
              <a:gdLst>
                <a:gd name="connsiteX0" fmla="*/ 179311 w 178935"/>
                <a:gd name="connsiteY0" fmla="*/ 502227 h 501736"/>
                <a:gd name="connsiteX1" fmla="*/ 179311 w 178935"/>
                <a:gd name="connsiteY1" fmla="*/ 491 h 501736"/>
                <a:gd name="connsiteX2" fmla="*/ 375 w 178935"/>
                <a:gd name="connsiteY2" fmla="*/ 491 h 501736"/>
                <a:gd name="connsiteX3" fmla="*/ 375 w 178935"/>
                <a:gd name="connsiteY3" fmla="*/ 502227 h 50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935" h="501736">
                  <a:moveTo>
                    <a:pt x="179311" y="502227"/>
                  </a:moveTo>
                  <a:lnTo>
                    <a:pt x="179311" y="491"/>
                  </a:lnTo>
                  <a:lnTo>
                    <a:pt x="375" y="491"/>
                  </a:lnTo>
                  <a:lnTo>
                    <a:pt x="375" y="502227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C2876DA7-D58C-7A30-7B39-E12E699F53B5}"/>
                </a:ext>
              </a:extLst>
            </p:cNvPr>
            <p:cNvSpPr/>
            <p:nvPr/>
          </p:nvSpPr>
          <p:spPr>
            <a:xfrm flipV="1">
              <a:off x="6252211" y="2851308"/>
              <a:ext cx="356876" cy="178907"/>
            </a:xfrm>
            <a:custGeom>
              <a:avLst/>
              <a:gdLst>
                <a:gd name="connsiteX0" fmla="*/ 257733 w 356876"/>
                <a:gd name="connsiteY0" fmla="*/ 179112 h 178907"/>
                <a:gd name="connsiteX1" fmla="*/ 267965 w 356876"/>
                <a:gd name="connsiteY1" fmla="*/ 179112 h 178907"/>
                <a:gd name="connsiteX2" fmla="*/ 357433 w 356876"/>
                <a:gd name="connsiteY2" fmla="*/ 89644 h 178907"/>
                <a:gd name="connsiteX3" fmla="*/ 267965 w 356876"/>
                <a:gd name="connsiteY3" fmla="*/ 204 h 178907"/>
                <a:gd name="connsiteX4" fmla="*/ 556 w 356876"/>
                <a:gd name="connsiteY4" fmla="*/ 204 h 17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876" h="178907">
                  <a:moveTo>
                    <a:pt x="257733" y="179112"/>
                  </a:moveTo>
                  <a:lnTo>
                    <a:pt x="267965" y="179112"/>
                  </a:lnTo>
                  <a:cubicBezTo>
                    <a:pt x="317388" y="179112"/>
                    <a:pt x="357433" y="139039"/>
                    <a:pt x="357433" y="89644"/>
                  </a:cubicBezTo>
                  <a:cubicBezTo>
                    <a:pt x="357433" y="40249"/>
                    <a:pt x="317388" y="204"/>
                    <a:pt x="267965" y="204"/>
                  </a:cubicBezTo>
                  <a:lnTo>
                    <a:pt x="556" y="204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DC5B9760-13D9-2F8D-A373-7E763801C9D5}"/>
                </a:ext>
              </a:extLst>
            </p:cNvPr>
            <p:cNvSpPr/>
            <p:nvPr/>
          </p:nvSpPr>
          <p:spPr>
            <a:xfrm flipV="1">
              <a:off x="6219130" y="2851308"/>
              <a:ext cx="204997" cy="2131"/>
            </a:xfrm>
            <a:custGeom>
              <a:avLst/>
              <a:gdLst>
                <a:gd name="connsiteX0" fmla="*/ 205510 w 204997"/>
                <a:gd name="connsiteY0" fmla="*/ 131 h 2131"/>
                <a:gd name="connsiteX1" fmla="*/ 513 w 204997"/>
                <a:gd name="connsiteY1" fmla="*/ 131 h 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997" h="2131">
                  <a:moveTo>
                    <a:pt x="205510" y="131"/>
                  </a:moveTo>
                  <a:lnTo>
                    <a:pt x="513" y="131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1B61FF7A-EEB4-6A77-430B-B03563DB3153}"/>
                </a:ext>
              </a:extLst>
            </p:cNvPr>
            <p:cNvSpPr/>
            <p:nvPr/>
          </p:nvSpPr>
          <p:spPr>
            <a:xfrm flipV="1">
              <a:off x="5466471" y="2851314"/>
              <a:ext cx="389958" cy="178907"/>
            </a:xfrm>
            <a:custGeom>
              <a:avLst/>
              <a:gdLst>
                <a:gd name="connsiteX0" fmla="*/ 357098 w 389958"/>
                <a:gd name="connsiteY0" fmla="*/ 141 h 178907"/>
                <a:gd name="connsiteX1" fmla="*/ 89689 w 389958"/>
                <a:gd name="connsiteY1" fmla="*/ 141 h 178907"/>
                <a:gd name="connsiteX2" fmla="*/ 26425 w 389958"/>
                <a:gd name="connsiteY2" fmla="*/ 26345 h 178907"/>
                <a:gd name="connsiteX3" fmla="*/ 224 w 389958"/>
                <a:gd name="connsiteY3" fmla="*/ 89581 h 178907"/>
                <a:gd name="connsiteX4" fmla="*/ 89689 w 389958"/>
                <a:gd name="connsiteY4" fmla="*/ 179049 h 178907"/>
                <a:gd name="connsiteX5" fmla="*/ 390182 w 389958"/>
                <a:gd name="connsiteY5" fmla="*/ 179049 h 17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958" h="178907">
                  <a:moveTo>
                    <a:pt x="357098" y="141"/>
                  </a:moveTo>
                  <a:lnTo>
                    <a:pt x="89689" y="141"/>
                  </a:lnTo>
                  <a:cubicBezTo>
                    <a:pt x="64995" y="141"/>
                    <a:pt x="42628" y="10145"/>
                    <a:pt x="26425" y="26345"/>
                  </a:cubicBezTo>
                  <a:cubicBezTo>
                    <a:pt x="10225" y="42516"/>
                    <a:pt x="224" y="64883"/>
                    <a:pt x="224" y="89581"/>
                  </a:cubicBezTo>
                  <a:cubicBezTo>
                    <a:pt x="224" y="138976"/>
                    <a:pt x="40294" y="179049"/>
                    <a:pt x="89689" y="179049"/>
                  </a:cubicBezTo>
                  <a:lnTo>
                    <a:pt x="390182" y="179049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CB575B4F-61DD-5936-F8C8-A4980FBAEE50}"/>
                </a:ext>
              </a:extLst>
            </p:cNvPr>
            <p:cNvSpPr/>
            <p:nvPr/>
          </p:nvSpPr>
          <p:spPr>
            <a:xfrm flipV="1">
              <a:off x="6279870" y="3356617"/>
              <a:ext cx="459042" cy="229521"/>
            </a:xfrm>
            <a:custGeom>
              <a:avLst/>
              <a:gdLst>
                <a:gd name="connsiteX0" fmla="*/ 459689 w 459042"/>
                <a:gd name="connsiteY0" fmla="*/ 229984 h 229521"/>
                <a:gd name="connsiteX1" fmla="*/ 230167 w 459042"/>
                <a:gd name="connsiteY1" fmla="*/ 462 h 229521"/>
                <a:gd name="connsiteX2" fmla="*/ 646 w 459042"/>
                <a:gd name="connsiteY2" fmla="*/ 229984 h 22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42" h="229521">
                  <a:moveTo>
                    <a:pt x="459689" y="229984"/>
                  </a:moveTo>
                  <a:cubicBezTo>
                    <a:pt x="459689" y="103222"/>
                    <a:pt x="356929" y="462"/>
                    <a:pt x="230167" y="462"/>
                  </a:cubicBezTo>
                  <a:cubicBezTo>
                    <a:pt x="103409" y="462"/>
                    <a:pt x="646" y="103222"/>
                    <a:pt x="646" y="229984"/>
                  </a:cubicBezTo>
                  <a:close/>
                </a:path>
              </a:pathLst>
            </a:custGeom>
            <a:noFill/>
            <a:ln w="42395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7658371F-6E0D-3129-9095-9CFF6AEC9A42}"/>
                </a:ext>
              </a:extLst>
            </p:cNvPr>
            <p:cNvSpPr/>
            <p:nvPr/>
          </p:nvSpPr>
          <p:spPr>
            <a:xfrm flipV="1">
              <a:off x="6279870" y="3030233"/>
              <a:ext cx="459042" cy="326384"/>
            </a:xfrm>
            <a:custGeom>
              <a:avLst/>
              <a:gdLst>
                <a:gd name="connsiteX0" fmla="*/ 484 w 459042"/>
                <a:gd name="connsiteY0" fmla="*/ 234 h 326384"/>
                <a:gd name="connsiteX1" fmla="*/ 230006 w 459042"/>
                <a:gd name="connsiteY1" fmla="*/ 326618 h 326384"/>
                <a:gd name="connsiteX2" fmla="*/ 459527 w 459042"/>
                <a:gd name="connsiteY2" fmla="*/ 234 h 3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42" h="326384">
                  <a:moveTo>
                    <a:pt x="484" y="234"/>
                  </a:moveTo>
                  <a:lnTo>
                    <a:pt x="230006" y="326618"/>
                  </a:lnTo>
                  <a:lnTo>
                    <a:pt x="459527" y="234"/>
                  </a:lnTo>
                </a:path>
              </a:pathLst>
            </a:custGeom>
            <a:noFill/>
            <a:ln w="42395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A5ECAD99-F38E-E84E-1BE5-D69B3906D222}"/>
                </a:ext>
              </a:extLst>
            </p:cNvPr>
            <p:cNvSpPr/>
            <p:nvPr/>
          </p:nvSpPr>
          <p:spPr>
            <a:xfrm flipV="1">
              <a:off x="5326411" y="3356625"/>
              <a:ext cx="459048" cy="229524"/>
            </a:xfrm>
            <a:custGeom>
              <a:avLst/>
              <a:gdLst>
                <a:gd name="connsiteX0" fmla="*/ 181538 w 459048"/>
                <a:gd name="connsiteY0" fmla="*/ 5442 h 229524"/>
                <a:gd name="connsiteX1" fmla="*/ 229625 w 459048"/>
                <a:gd name="connsiteY1" fmla="*/ 383 h 229524"/>
                <a:gd name="connsiteX2" fmla="*/ 459149 w 459048"/>
                <a:gd name="connsiteY2" fmla="*/ 229908 h 229524"/>
                <a:gd name="connsiteX3" fmla="*/ 101 w 459048"/>
                <a:gd name="connsiteY3" fmla="*/ 229908 h 229524"/>
                <a:gd name="connsiteX4" fmla="*/ 102958 w 459048"/>
                <a:gd name="connsiteY4" fmla="*/ 38495 h 22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048" h="229524">
                  <a:moveTo>
                    <a:pt x="181538" y="5442"/>
                  </a:moveTo>
                  <a:cubicBezTo>
                    <a:pt x="197055" y="2117"/>
                    <a:pt x="213141" y="383"/>
                    <a:pt x="229625" y="383"/>
                  </a:cubicBezTo>
                  <a:cubicBezTo>
                    <a:pt x="356384" y="383"/>
                    <a:pt x="459149" y="103152"/>
                    <a:pt x="459149" y="229908"/>
                  </a:cubicBezTo>
                  <a:lnTo>
                    <a:pt x="101" y="229908"/>
                  </a:lnTo>
                  <a:cubicBezTo>
                    <a:pt x="101" y="149989"/>
                    <a:pt x="40970" y="79591"/>
                    <a:pt x="102958" y="38495"/>
                  </a:cubicBezTo>
                </a:path>
              </a:pathLst>
            </a:custGeom>
            <a:noFill/>
            <a:ln w="42395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FA69C4C0-2FE9-D004-4BFC-EE06661C47FC}"/>
                </a:ext>
              </a:extLst>
            </p:cNvPr>
            <p:cNvSpPr/>
            <p:nvPr/>
          </p:nvSpPr>
          <p:spPr>
            <a:xfrm flipV="1">
              <a:off x="5326412" y="3030233"/>
              <a:ext cx="459042" cy="326384"/>
            </a:xfrm>
            <a:custGeom>
              <a:avLst/>
              <a:gdLst>
                <a:gd name="connsiteX0" fmla="*/ 37 w 459042"/>
                <a:gd name="connsiteY0" fmla="*/ 234 h 326384"/>
                <a:gd name="connsiteX1" fmla="*/ 229558 w 459042"/>
                <a:gd name="connsiteY1" fmla="*/ 326618 h 326384"/>
                <a:gd name="connsiteX2" fmla="*/ 459080 w 459042"/>
                <a:gd name="connsiteY2" fmla="*/ 234 h 3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042" h="326384">
                  <a:moveTo>
                    <a:pt x="37" y="234"/>
                  </a:moveTo>
                  <a:lnTo>
                    <a:pt x="229558" y="326618"/>
                  </a:lnTo>
                  <a:lnTo>
                    <a:pt x="459080" y="234"/>
                  </a:lnTo>
                </a:path>
              </a:pathLst>
            </a:custGeom>
            <a:noFill/>
            <a:ln w="42395" cap="rnd">
              <a:solidFill>
                <a:srgbClr val="32B9E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0EEBA754-9123-75C7-FEA0-08DBBC39A46F}"/>
                </a:ext>
              </a:extLst>
            </p:cNvPr>
            <p:cNvSpPr/>
            <p:nvPr/>
          </p:nvSpPr>
          <p:spPr>
            <a:xfrm flipV="1">
              <a:off x="5816948" y="2756483"/>
              <a:ext cx="441663" cy="441666"/>
            </a:xfrm>
            <a:custGeom>
              <a:avLst/>
              <a:gdLst>
                <a:gd name="connsiteX0" fmla="*/ 442085 w 441663"/>
                <a:gd name="connsiteY0" fmla="*/ 221023 h 441666"/>
                <a:gd name="connsiteX1" fmla="*/ 221252 w 441663"/>
                <a:gd name="connsiteY1" fmla="*/ 441857 h 441666"/>
                <a:gd name="connsiteX2" fmla="*/ 421 w 441663"/>
                <a:gd name="connsiteY2" fmla="*/ 221023 h 441666"/>
                <a:gd name="connsiteX3" fmla="*/ 221252 w 441663"/>
                <a:gd name="connsiteY3" fmla="*/ 190 h 441666"/>
                <a:gd name="connsiteX4" fmla="*/ 442085 w 441663"/>
                <a:gd name="connsiteY4" fmla="*/ 221023 h 44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663" h="441666">
                  <a:moveTo>
                    <a:pt x="442085" y="221023"/>
                  </a:moveTo>
                  <a:cubicBezTo>
                    <a:pt x="442085" y="342987"/>
                    <a:pt x="343216" y="441857"/>
                    <a:pt x="221252" y="441857"/>
                  </a:cubicBezTo>
                  <a:cubicBezTo>
                    <a:pt x="99291" y="441857"/>
                    <a:pt x="421" y="342987"/>
                    <a:pt x="421" y="221023"/>
                  </a:cubicBezTo>
                  <a:cubicBezTo>
                    <a:pt x="421" y="99062"/>
                    <a:pt x="99291" y="190"/>
                    <a:pt x="221252" y="190"/>
                  </a:cubicBezTo>
                  <a:cubicBezTo>
                    <a:pt x="343216" y="190"/>
                    <a:pt x="442085" y="99062"/>
                    <a:pt x="442085" y="221023"/>
                  </a:cubicBezTo>
                  <a:close/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9BF28CBF-F4F8-94BC-D318-4D906A9FF50D}"/>
                </a:ext>
              </a:extLst>
            </p:cNvPr>
            <p:cNvSpPr/>
            <p:nvPr/>
          </p:nvSpPr>
          <p:spPr>
            <a:xfrm flipV="1">
              <a:off x="5977311" y="2863878"/>
              <a:ext cx="120935" cy="224428"/>
            </a:xfrm>
            <a:custGeom>
              <a:avLst/>
              <a:gdLst>
                <a:gd name="connsiteX0" fmla="*/ 104620 w 120935"/>
                <a:gd name="connsiteY0" fmla="*/ 210328 h 224428"/>
                <a:gd name="connsiteX1" fmla="*/ 40983 w 120935"/>
                <a:gd name="connsiteY1" fmla="*/ 221346 h 224428"/>
                <a:gd name="connsiteX2" fmla="*/ 20617 w 120935"/>
                <a:gd name="connsiteY2" fmla="*/ 142485 h 224428"/>
                <a:gd name="connsiteX3" fmla="*/ 83944 w 120935"/>
                <a:gd name="connsiteY3" fmla="*/ 112504 h 224428"/>
                <a:gd name="connsiteX4" fmla="*/ 59411 w 120935"/>
                <a:gd name="connsiteY4" fmla="*/ 235 h 224428"/>
                <a:gd name="connsiteX5" fmla="*/ 359 w 120935"/>
                <a:gd name="connsiteY5" fmla="*/ 16130 h 22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935" h="224428">
                  <a:moveTo>
                    <a:pt x="104620" y="210328"/>
                  </a:moveTo>
                  <a:cubicBezTo>
                    <a:pt x="100414" y="213826"/>
                    <a:pt x="76324" y="231993"/>
                    <a:pt x="40983" y="221346"/>
                  </a:cubicBezTo>
                  <a:cubicBezTo>
                    <a:pt x="5179" y="210561"/>
                    <a:pt x="-3714" y="161569"/>
                    <a:pt x="20617" y="142485"/>
                  </a:cubicBezTo>
                  <a:cubicBezTo>
                    <a:pt x="34589" y="131529"/>
                    <a:pt x="55612" y="122520"/>
                    <a:pt x="83944" y="112504"/>
                  </a:cubicBezTo>
                  <a:cubicBezTo>
                    <a:pt x="147353" y="90089"/>
                    <a:pt x="123912" y="667"/>
                    <a:pt x="59411" y="235"/>
                  </a:cubicBezTo>
                  <a:cubicBezTo>
                    <a:pt x="34239" y="70"/>
                    <a:pt x="22473" y="1667"/>
                    <a:pt x="359" y="16130"/>
                  </a:cubicBez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F0627576-9216-99C3-F6D4-3BA2EE17A52F}"/>
                </a:ext>
              </a:extLst>
            </p:cNvPr>
            <p:cNvSpPr/>
            <p:nvPr/>
          </p:nvSpPr>
          <p:spPr>
            <a:xfrm flipV="1">
              <a:off x="6036366" y="3088304"/>
              <a:ext cx="2131" cy="32638"/>
            </a:xfrm>
            <a:custGeom>
              <a:avLst/>
              <a:gdLst>
                <a:gd name="connsiteX0" fmla="*/ 343 w 2131"/>
                <a:gd name="connsiteY0" fmla="*/ 244 h 32638"/>
                <a:gd name="connsiteX1" fmla="*/ 343 w 2131"/>
                <a:gd name="connsiteY1" fmla="*/ 32882 h 3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31" h="32638">
                  <a:moveTo>
                    <a:pt x="343" y="244"/>
                  </a:moveTo>
                  <a:lnTo>
                    <a:pt x="343" y="32882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29042180-0A96-68AB-F262-F823EE8F5D01}"/>
                </a:ext>
              </a:extLst>
            </p:cNvPr>
            <p:cNvSpPr/>
            <p:nvPr/>
          </p:nvSpPr>
          <p:spPr>
            <a:xfrm flipV="1">
              <a:off x="6036366" y="2833690"/>
              <a:ext cx="2131" cy="30276"/>
            </a:xfrm>
            <a:custGeom>
              <a:avLst/>
              <a:gdLst>
                <a:gd name="connsiteX0" fmla="*/ 343 w 2131"/>
                <a:gd name="connsiteY0" fmla="*/ 124 h 30276"/>
                <a:gd name="connsiteX1" fmla="*/ 343 w 2131"/>
                <a:gd name="connsiteY1" fmla="*/ 30401 h 3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31" h="30276">
                  <a:moveTo>
                    <a:pt x="343" y="124"/>
                  </a:moveTo>
                  <a:lnTo>
                    <a:pt x="343" y="30401"/>
                  </a:lnTo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3AD4FF0-FE46-1B70-B34F-7995DDB50C67}"/>
                </a:ext>
              </a:extLst>
            </p:cNvPr>
            <p:cNvSpPr/>
            <p:nvPr/>
          </p:nvSpPr>
          <p:spPr>
            <a:xfrm flipV="1">
              <a:off x="5811079" y="3680995"/>
              <a:ext cx="435348" cy="145336"/>
            </a:xfrm>
            <a:custGeom>
              <a:avLst/>
              <a:gdLst>
                <a:gd name="connsiteX0" fmla="*/ 363071 w 435348"/>
                <a:gd name="connsiteY0" fmla="*/ 145917 h 145336"/>
                <a:gd name="connsiteX1" fmla="*/ 73059 w 435348"/>
                <a:gd name="connsiteY1" fmla="*/ 145917 h 145336"/>
                <a:gd name="connsiteX2" fmla="*/ 391 w 435348"/>
                <a:gd name="connsiteY2" fmla="*/ 73248 h 145336"/>
                <a:gd name="connsiteX3" fmla="*/ 73059 w 435348"/>
                <a:gd name="connsiteY3" fmla="*/ 580 h 145336"/>
                <a:gd name="connsiteX4" fmla="*/ 363071 w 435348"/>
                <a:gd name="connsiteY4" fmla="*/ 580 h 145336"/>
                <a:gd name="connsiteX5" fmla="*/ 435739 w 435348"/>
                <a:gd name="connsiteY5" fmla="*/ 73248 h 145336"/>
                <a:gd name="connsiteX6" fmla="*/ 363071 w 435348"/>
                <a:gd name="connsiteY6" fmla="*/ 145917 h 14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348" h="145336">
                  <a:moveTo>
                    <a:pt x="363071" y="145917"/>
                  </a:moveTo>
                  <a:lnTo>
                    <a:pt x="73059" y="145917"/>
                  </a:lnTo>
                  <a:cubicBezTo>
                    <a:pt x="32924" y="145917"/>
                    <a:pt x="391" y="113381"/>
                    <a:pt x="391" y="73248"/>
                  </a:cubicBezTo>
                  <a:cubicBezTo>
                    <a:pt x="391" y="33116"/>
                    <a:pt x="32924" y="580"/>
                    <a:pt x="73059" y="580"/>
                  </a:cubicBezTo>
                  <a:lnTo>
                    <a:pt x="363071" y="580"/>
                  </a:lnTo>
                  <a:cubicBezTo>
                    <a:pt x="403206" y="580"/>
                    <a:pt x="435739" y="33116"/>
                    <a:pt x="435739" y="73248"/>
                  </a:cubicBezTo>
                  <a:cubicBezTo>
                    <a:pt x="435739" y="113381"/>
                    <a:pt x="403206" y="145917"/>
                    <a:pt x="363071" y="145917"/>
                  </a:cubicBezTo>
                  <a:close/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EBC85C71-1C70-A2B2-15E1-173BF3A4F8CA}"/>
                </a:ext>
              </a:extLst>
            </p:cNvPr>
            <p:cNvSpPr/>
            <p:nvPr/>
          </p:nvSpPr>
          <p:spPr>
            <a:xfrm flipV="1">
              <a:off x="5706915" y="3826333"/>
              <a:ext cx="643674" cy="145336"/>
            </a:xfrm>
            <a:custGeom>
              <a:avLst/>
              <a:gdLst>
                <a:gd name="connsiteX0" fmla="*/ 571433 w 643674"/>
                <a:gd name="connsiteY0" fmla="*/ 145985 h 145336"/>
                <a:gd name="connsiteX1" fmla="*/ 73096 w 643674"/>
                <a:gd name="connsiteY1" fmla="*/ 145985 h 145336"/>
                <a:gd name="connsiteX2" fmla="*/ 427 w 643674"/>
                <a:gd name="connsiteY2" fmla="*/ 73317 h 145336"/>
                <a:gd name="connsiteX3" fmla="*/ 73096 w 643674"/>
                <a:gd name="connsiteY3" fmla="*/ 648 h 145336"/>
                <a:gd name="connsiteX4" fmla="*/ 571433 w 643674"/>
                <a:gd name="connsiteY4" fmla="*/ 648 h 145336"/>
                <a:gd name="connsiteX5" fmla="*/ 644101 w 643674"/>
                <a:gd name="connsiteY5" fmla="*/ 73317 h 145336"/>
                <a:gd name="connsiteX6" fmla="*/ 571433 w 643674"/>
                <a:gd name="connsiteY6" fmla="*/ 145985 h 14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3674" h="145336">
                  <a:moveTo>
                    <a:pt x="571433" y="145985"/>
                  </a:moveTo>
                  <a:lnTo>
                    <a:pt x="73096" y="145985"/>
                  </a:lnTo>
                  <a:cubicBezTo>
                    <a:pt x="32963" y="145985"/>
                    <a:pt x="427" y="113449"/>
                    <a:pt x="427" y="73317"/>
                  </a:cubicBezTo>
                  <a:cubicBezTo>
                    <a:pt x="427" y="33184"/>
                    <a:pt x="32963" y="648"/>
                    <a:pt x="73096" y="648"/>
                  </a:cubicBezTo>
                  <a:lnTo>
                    <a:pt x="571433" y="648"/>
                  </a:lnTo>
                  <a:cubicBezTo>
                    <a:pt x="611566" y="648"/>
                    <a:pt x="644101" y="33184"/>
                    <a:pt x="644101" y="73317"/>
                  </a:cubicBezTo>
                  <a:cubicBezTo>
                    <a:pt x="644101" y="113449"/>
                    <a:pt x="611566" y="145985"/>
                    <a:pt x="571433" y="145985"/>
                  </a:cubicBezTo>
                  <a:close/>
                </a:path>
              </a:pathLst>
            </a:custGeom>
            <a:noFill/>
            <a:ln w="4239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39" name="Elipse 38">
            <a:extLst>
              <a:ext uri="{FF2B5EF4-FFF2-40B4-BE49-F238E27FC236}">
                <a16:creationId xmlns:a16="http://schemas.microsoft.com/office/drawing/2014/main" id="{8874BCF5-93C9-E68D-6C33-200A9FD68CB9}"/>
              </a:ext>
            </a:extLst>
          </p:cNvPr>
          <p:cNvSpPr/>
          <p:nvPr/>
        </p:nvSpPr>
        <p:spPr>
          <a:xfrm>
            <a:off x="1733906" y="1928645"/>
            <a:ext cx="2025869" cy="2010105"/>
          </a:xfrm>
          <a:prstGeom prst="ellipse">
            <a:avLst/>
          </a:prstGeom>
          <a:noFill/>
          <a:ln w="28575">
            <a:solidFill>
              <a:srgbClr val="32B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E7E773E6-BC5E-6EEB-398B-1ECF73ACE167}"/>
              </a:ext>
            </a:extLst>
          </p:cNvPr>
          <p:cNvSpPr/>
          <p:nvPr/>
        </p:nvSpPr>
        <p:spPr>
          <a:xfrm>
            <a:off x="5006866" y="1928645"/>
            <a:ext cx="2025869" cy="2010105"/>
          </a:xfrm>
          <a:prstGeom prst="ellipse">
            <a:avLst/>
          </a:prstGeom>
          <a:noFill/>
          <a:ln w="28575">
            <a:solidFill>
              <a:srgbClr val="32B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56E8526-3F81-954B-C584-F56B116B0C5C}"/>
              </a:ext>
            </a:extLst>
          </p:cNvPr>
          <p:cNvSpPr/>
          <p:nvPr/>
        </p:nvSpPr>
        <p:spPr>
          <a:xfrm>
            <a:off x="8620837" y="1928645"/>
            <a:ext cx="2025869" cy="2010105"/>
          </a:xfrm>
          <a:prstGeom prst="ellipse">
            <a:avLst/>
          </a:prstGeom>
          <a:noFill/>
          <a:ln w="28575">
            <a:solidFill>
              <a:srgbClr val="32B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F2AF3D-8D4E-CF5F-E2B6-ED490D4B2254}"/>
              </a:ext>
            </a:extLst>
          </p:cNvPr>
          <p:cNvSpPr/>
          <p:nvPr/>
        </p:nvSpPr>
        <p:spPr>
          <a:xfrm>
            <a:off x="1714199" y="4033347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3D041A99-C0B4-4006-613B-68D95B8BE985}"/>
              </a:ext>
            </a:extLst>
          </p:cNvPr>
          <p:cNvSpPr/>
          <p:nvPr/>
        </p:nvSpPr>
        <p:spPr>
          <a:xfrm>
            <a:off x="8601130" y="4033347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4987159" y="4033347"/>
            <a:ext cx="2065283" cy="48084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Google Shape;141;p22">
            <a:extLst>
              <a:ext uri="{FF2B5EF4-FFF2-40B4-BE49-F238E27FC236}">
                <a16:creationId xmlns:a16="http://schemas.microsoft.com/office/drawing/2014/main" id="{2BB8C42D-EE92-077D-DCA0-7A7C6953A6D1}"/>
              </a:ext>
            </a:extLst>
          </p:cNvPr>
          <p:cNvSpPr txBox="1">
            <a:spLocks/>
          </p:cNvSpPr>
          <p:nvPr/>
        </p:nvSpPr>
        <p:spPr>
          <a:xfrm>
            <a:off x="8544739" y="4108532"/>
            <a:ext cx="2178064" cy="3136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800" b="1" i="0" u="none" strike="noStrike" baseline="0" dirty="0">
                <a:solidFill>
                  <a:schemeClr val="bg1"/>
                </a:solidFill>
                <a:latin typeface="NunitoSans-ExtraBold"/>
              </a:rPr>
              <a:t>Justicia Ambiental</a:t>
            </a:r>
            <a:endParaRPr lang="es-ES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BF25D7D2-7A94-87C4-EF01-F61B5B4FAF86}"/>
              </a:ext>
            </a:extLst>
          </p:cNvPr>
          <p:cNvSpPr txBox="1"/>
          <p:nvPr/>
        </p:nvSpPr>
        <p:spPr>
          <a:xfrm>
            <a:off x="5014749" y="4108532"/>
            <a:ext cx="201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0" u="none" strike="noStrike" baseline="0" dirty="0">
                <a:solidFill>
                  <a:schemeClr val="bg1"/>
                </a:solidFill>
                <a:latin typeface="NunitoSans-ExtraBold"/>
              </a:rPr>
              <a:t>Justicia Económica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7D8A979-56DC-198D-5ED0-6F5721F72460}"/>
              </a:ext>
            </a:extLst>
          </p:cNvPr>
          <p:cNvSpPr txBox="1"/>
          <p:nvPr/>
        </p:nvSpPr>
        <p:spPr>
          <a:xfrm>
            <a:off x="1741789" y="4108532"/>
            <a:ext cx="201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0" u="none" strike="noStrike" baseline="0" dirty="0">
                <a:solidFill>
                  <a:schemeClr val="bg1"/>
                </a:solidFill>
                <a:latin typeface="NunitoSans-ExtraBold"/>
              </a:rPr>
              <a:t>Justicia Social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39D3CDA9-16AD-09FE-4BD9-18EE699D39BC}"/>
              </a:ext>
            </a:extLst>
          </p:cNvPr>
          <p:cNvSpPr txBox="1"/>
          <p:nvPr/>
        </p:nvSpPr>
        <p:spPr>
          <a:xfrm>
            <a:off x="1055688" y="4565731"/>
            <a:ext cx="3445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i="0" u="none" strike="noStrike" baseline="0" dirty="0">
                <a:solidFill>
                  <a:srgbClr val="32B9E1"/>
                </a:solidFill>
                <a:latin typeface="NunitoSans-ExtraBold"/>
              </a:rPr>
              <a:t>33.3%</a:t>
            </a:r>
            <a:endParaRPr lang="da-DK" sz="48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4493172" y="4565731"/>
            <a:ext cx="3436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i="0" u="none" strike="noStrike" baseline="0" dirty="0">
                <a:solidFill>
                  <a:srgbClr val="32B9E1"/>
                </a:solidFill>
                <a:latin typeface="NunitoSans-ExtraBold"/>
              </a:rPr>
              <a:t>33.3%</a:t>
            </a:r>
            <a:endParaRPr lang="da-DK" sz="48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8EF983B4-C065-15E5-FFE8-0D1E3F14CBF7}"/>
              </a:ext>
            </a:extLst>
          </p:cNvPr>
          <p:cNvSpPr txBox="1"/>
          <p:nvPr/>
        </p:nvSpPr>
        <p:spPr>
          <a:xfrm>
            <a:off x="7915330" y="4565731"/>
            <a:ext cx="3436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i="0" u="none" strike="noStrike" baseline="0" dirty="0">
                <a:solidFill>
                  <a:srgbClr val="32B9E1"/>
                </a:solidFill>
                <a:latin typeface="NunitoSans-ExtraBold"/>
              </a:rPr>
              <a:t>33.3%</a:t>
            </a:r>
            <a:endParaRPr lang="da-DK" sz="48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9715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417</Words>
  <Application>Microsoft Office PowerPoint</Application>
  <PresentationFormat>Panorámica</PresentationFormat>
  <Paragraphs>54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Nunito Sans</vt:lpstr>
      <vt:lpstr>NunitoSans-ExtraBold</vt:lpstr>
      <vt:lpstr>NunitoSans-Regular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Jose Wilson Garzon Mondragon</cp:lastModifiedBy>
  <cp:revision>15</cp:revision>
  <dcterms:created xsi:type="dcterms:W3CDTF">2023-05-08T00:34:42Z</dcterms:created>
  <dcterms:modified xsi:type="dcterms:W3CDTF">2024-06-17T20:23:17Z</dcterms:modified>
</cp:coreProperties>
</file>