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5FAB01-9A94-7D24-6271-7422730E34D8}"/>
              </a:ext>
            </a:extLst>
          </p:cNvPr>
          <p:cNvSpPr txBox="1"/>
          <p:nvPr userDrawn="1"/>
        </p:nvSpPr>
        <p:spPr>
          <a:xfrm>
            <a:off x="5198160" y="6639446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www.minvivienda.gov.co</a:t>
            </a: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A2A1610-2961-CF4D-60C6-209C3BC56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1"/>
          <a:stretch/>
        </p:blipFill>
        <p:spPr>
          <a:xfrm>
            <a:off x="2177" y="-149"/>
            <a:ext cx="12192000" cy="10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8BB5A1-41D1-5456-E655-D2006C692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4"/>
          <a:stretch/>
        </p:blipFill>
        <p:spPr>
          <a:xfrm>
            <a:off x="267" y="6353502"/>
            <a:ext cx="12191733" cy="5044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6F5487-DD22-1200-69E2-AB51177D8C59}"/>
              </a:ext>
            </a:extLst>
          </p:cNvPr>
          <p:cNvSpPr txBox="1"/>
          <p:nvPr userDrawn="1"/>
        </p:nvSpPr>
        <p:spPr>
          <a:xfrm>
            <a:off x="5198160" y="6639446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www.minvivienda.gov.co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6EF476-CB3B-3C04-DF13-63C48403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1"/>
          <a:stretch/>
        </p:blipFill>
        <p:spPr>
          <a:xfrm>
            <a:off x="2177" y="-149"/>
            <a:ext cx="12192000" cy="10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D1B05C-AF33-A099-C2F1-A656E3AE889F}"/>
              </a:ext>
            </a:extLst>
          </p:cNvPr>
          <p:cNvSpPr txBox="1"/>
          <p:nvPr/>
        </p:nvSpPr>
        <p:spPr>
          <a:xfrm>
            <a:off x="2500" y="6027003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CIE-PL-01 </a:t>
            </a:r>
          </a:p>
          <a:p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5.0</a:t>
            </a:r>
          </a:p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24-05-2023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2EFBF88-8B81-73C1-1471-2162A79A6BEB}"/>
              </a:ext>
            </a:extLst>
          </p:cNvPr>
          <p:cNvSpPr/>
          <p:nvPr/>
        </p:nvSpPr>
        <p:spPr>
          <a:xfrm>
            <a:off x="0" y="0"/>
            <a:ext cx="12192000" cy="666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76DBDD-811C-64B3-B972-AD2E7EDF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850037"/>
            <a:ext cx="10308854" cy="12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22">
            <a:extLst>
              <a:ext uri="{FF2B5EF4-FFF2-40B4-BE49-F238E27FC236}">
                <a16:creationId xmlns:a16="http://schemas.microsoft.com/office/drawing/2014/main" id="{65094C1F-C656-7ECD-CA09-E245FDE2CB4E}"/>
              </a:ext>
            </a:extLst>
          </p:cNvPr>
          <p:cNvSpPr txBox="1">
            <a:spLocks/>
          </p:cNvSpPr>
          <p:nvPr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7" name="Google Shape;142;p22">
            <a:extLst>
              <a:ext uri="{FF2B5EF4-FFF2-40B4-BE49-F238E27FC236}">
                <a16:creationId xmlns:a16="http://schemas.microsoft.com/office/drawing/2014/main" id="{DC917B06-28F2-C623-53EA-78EACEB470AB}"/>
              </a:ext>
            </a:extLst>
          </p:cNvPr>
          <p:cNvSpPr txBox="1">
            <a:spLocks/>
          </p:cNvSpPr>
          <p:nvPr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0" name="Google Shape;141;p22">
            <a:extLst>
              <a:ext uri="{FF2B5EF4-FFF2-40B4-BE49-F238E27FC236}">
                <a16:creationId xmlns:a16="http://schemas.microsoft.com/office/drawing/2014/main" id="{2BE72DCE-65A1-5CF9-1D13-B77B13C1CD97}"/>
              </a:ext>
            </a:extLst>
          </p:cNvPr>
          <p:cNvSpPr txBox="1">
            <a:spLocks/>
          </p:cNvSpPr>
          <p:nvPr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6DF62EE-0021-78B4-91C3-B2DF8A22CB6A}"/>
              </a:ext>
            </a:extLst>
          </p:cNvPr>
          <p:cNvSpPr txBox="1">
            <a:spLocks/>
          </p:cNvSpPr>
          <p:nvPr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FE5E513-F0D0-0C72-DF23-8D319C5D453B}"/>
              </a:ext>
            </a:extLst>
          </p:cNvPr>
          <p:cNvCxnSpPr>
            <a:cxnSpLocks/>
          </p:cNvCxnSpPr>
          <p:nvPr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DCF8CAD-D6F4-3C4E-83AB-93974D532F1A}"/>
              </a:ext>
            </a:extLst>
          </p:cNvPr>
          <p:cNvCxnSpPr>
            <a:cxnSpLocks/>
          </p:cNvCxnSpPr>
          <p:nvPr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845BFA2A-DEF7-2443-DA7C-A955FC3F4756}"/>
              </a:ext>
            </a:extLst>
          </p:cNvPr>
          <p:cNvSpPr txBox="1">
            <a:spLocks/>
          </p:cNvSpPr>
          <p:nvPr/>
        </p:nvSpPr>
        <p:spPr>
          <a:xfrm>
            <a:off x="998688" y="1300875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5" name="Google Shape;141;p22">
            <a:extLst>
              <a:ext uri="{FF2B5EF4-FFF2-40B4-BE49-F238E27FC236}">
                <a16:creationId xmlns:a16="http://schemas.microsoft.com/office/drawing/2014/main" id="{40FA03FD-2B04-89F0-F4E2-2A053720977A}"/>
              </a:ext>
            </a:extLst>
          </p:cNvPr>
          <p:cNvSpPr txBox="1">
            <a:spLocks/>
          </p:cNvSpPr>
          <p:nvPr/>
        </p:nvSpPr>
        <p:spPr>
          <a:xfrm>
            <a:off x="1332636" y="2289942"/>
            <a:ext cx="4547451" cy="31531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C1ABFA5-7E3E-5C30-9E2E-AAFB79694D4C}"/>
              </a:ext>
            </a:extLst>
          </p:cNvPr>
          <p:cNvCxnSpPr>
            <a:cxnSpLocks/>
          </p:cNvCxnSpPr>
          <p:nvPr/>
        </p:nvCxnSpPr>
        <p:spPr>
          <a:xfrm>
            <a:off x="6203731" y="2289942"/>
            <a:ext cx="0" cy="3090041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19FAA4AF-01CB-0591-8CB3-FF5BC38FD037}"/>
              </a:ext>
            </a:extLst>
          </p:cNvPr>
          <p:cNvSpPr txBox="1">
            <a:spLocks/>
          </p:cNvSpPr>
          <p:nvPr/>
        </p:nvSpPr>
        <p:spPr>
          <a:xfrm>
            <a:off x="6527375" y="2289942"/>
            <a:ext cx="4547451" cy="2045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128F8E-4571-DDB5-53C2-B1A4524936A8}"/>
              </a:ext>
            </a:extLst>
          </p:cNvPr>
          <p:cNvSpPr/>
          <p:nvPr/>
        </p:nvSpPr>
        <p:spPr>
          <a:xfrm>
            <a:off x="1064172" y="1986456"/>
            <a:ext cx="10279118" cy="3747594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p22">
            <a:extLst>
              <a:ext uri="{FF2B5EF4-FFF2-40B4-BE49-F238E27FC236}">
                <a16:creationId xmlns:a16="http://schemas.microsoft.com/office/drawing/2014/main" id="{1CBF0A54-6AC9-CB00-0D18-93485E35CE0C}"/>
              </a:ext>
            </a:extLst>
          </p:cNvPr>
          <p:cNvSpPr txBox="1">
            <a:spLocks/>
          </p:cNvSpPr>
          <p:nvPr/>
        </p:nvSpPr>
        <p:spPr>
          <a:xfrm>
            <a:off x="6910757" y="1376363"/>
            <a:ext cx="4441456" cy="16043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ES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¡</a:t>
            </a:r>
            <a:r>
              <a:rPr lang="es-CO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Colombia avanza hacia la Paz Total!</a:t>
            </a:r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2D6EFF0D-14B2-C3E3-B8B7-76BAAFB8FDF1}"/>
              </a:ext>
            </a:extLst>
          </p:cNvPr>
          <p:cNvSpPr txBox="1">
            <a:spLocks/>
          </p:cNvSpPr>
          <p:nvPr/>
        </p:nvSpPr>
        <p:spPr>
          <a:xfrm>
            <a:off x="6910757" y="3712782"/>
            <a:ext cx="4441456" cy="20495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deuda histórica.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da-DK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pic>
        <p:nvPicPr>
          <p:cNvPr id="4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B1E89936-CBB2-D778-47CF-C8FF65807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6205"/>
          <a:stretch/>
        </p:blipFill>
        <p:spPr>
          <a:xfrm>
            <a:off x="1055688" y="1376362"/>
            <a:ext cx="5171692" cy="4357687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2E306D5-FCE7-10B5-30A5-E7CBB27185F8}"/>
              </a:ext>
            </a:extLst>
          </p:cNvPr>
          <p:cNvCxnSpPr/>
          <p:nvPr/>
        </p:nvCxnSpPr>
        <p:spPr>
          <a:xfrm>
            <a:off x="6992007" y="3192517"/>
            <a:ext cx="4360206" cy="0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AE11BCC-80CD-4304-A69B-4B1F13E49CEB}"/>
              </a:ext>
            </a:extLst>
          </p:cNvPr>
          <p:cNvSpPr/>
          <p:nvPr/>
        </p:nvSpPr>
        <p:spPr>
          <a:xfrm>
            <a:off x="1074683" y="1395249"/>
            <a:ext cx="10279118" cy="4351282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Google Shape;141;p22">
            <a:extLst>
              <a:ext uri="{FF2B5EF4-FFF2-40B4-BE49-F238E27FC236}">
                <a16:creationId xmlns:a16="http://schemas.microsoft.com/office/drawing/2014/main" id="{6A5959EB-C09A-EE9B-FCEB-15FA46180377}"/>
              </a:ext>
            </a:extLst>
          </p:cNvPr>
          <p:cNvSpPr txBox="1">
            <a:spLocks/>
          </p:cNvSpPr>
          <p:nvPr/>
        </p:nvSpPr>
        <p:spPr>
          <a:xfrm>
            <a:off x="8228492" y="4343401"/>
            <a:ext cx="2178064" cy="977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8150733D-6786-97A4-DC37-E2ECFACACEB0}"/>
              </a:ext>
            </a:extLst>
          </p:cNvPr>
          <p:cNvSpPr txBox="1">
            <a:spLocks/>
          </p:cNvSpPr>
          <p:nvPr/>
        </p:nvSpPr>
        <p:spPr>
          <a:xfrm>
            <a:off x="8228492" y="1980187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8BA05-57ED-055A-741F-0D30F237877C}"/>
              </a:ext>
            </a:extLst>
          </p:cNvPr>
          <p:cNvSpPr txBox="1"/>
          <p:nvPr/>
        </p:nvSpPr>
        <p:spPr>
          <a:xfrm>
            <a:off x="1301969" y="4343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</a:t>
            </a:r>
          </a:p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deuda histórica.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A765A7-09EF-AB39-7D83-1887C7B9BFBF}"/>
              </a:ext>
            </a:extLst>
          </p:cNvPr>
          <p:cNvSpPr txBox="1"/>
          <p:nvPr/>
        </p:nvSpPr>
        <p:spPr>
          <a:xfrm>
            <a:off x="1301969" y="198018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b="0" i="0" u="none" strike="noStrike" baseline="0" dirty="0">
              <a:solidFill>
                <a:srgbClr val="4D4D4D"/>
              </a:solidFill>
              <a:latin typeface="NunitoSans-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888B51-5C13-7342-32BF-95FD15517869}"/>
              </a:ext>
            </a:extLst>
          </p:cNvPr>
          <p:cNvSpPr txBox="1"/>
          <p:nvPr/>
        </p:nvSpPr>
        <p:spPr>
          <a:xfrm>
            <a:off x="5072659" y="4343401"/>
            <a:ext cx="1899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2333A3-5BB9-F2FB-70E3-E5A755B6BB2C}"/>
              </a:ext>
            </a:extLst>
          </p:cNvPr>
          <p:cNvSpPr txBox="1"/>
          <p:nvPr/>
        </p:nvSpPr>
        <p:spPr>
          <a:xfrm>
            <a:off x="5013434" y="1980187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27EE7A7-D657-E0E9-E286-FC3A69B9311D}"/>
              </a:ext>
            </a:extLst>
          </p:cNvPr>
          <p:cNvCxnSpPr>
            <a:cxnSpLocks/>
          </p:cNvCxnSpPr>
          <p:nvPr/>
        </p:nvCxnSpPr>
        <p:spPr>
          <a:xfrm>
            <a:off x="4444614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B6131F0-7359-9BF3-2BB7-70A283B3736A}"/>
              </a:ext>
            </a:extLst>
          </p:cNvPr>
          <p:cNvCxnSpPr>
            <a:cxnSpLocks/>
          </p:cNvCxnSpPr>
          <p:nvPr/>
        </p:nvCxnSpPr>
        <p:spPr>
          <a:xfrm>
            <a:off x="7600449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o 54">
            <a:extLst>
              <a:ext uri="{FF2B5EF4-FFF2-40B4-BE49-F238E27FC236}">
                <a16:creationId xmlns:a16="http://schemas.microsoft.com/office/drawing/2014/main" id="{26C2D08A-3FAB-D0AF-D299-42958C591A35}"/>
              </a:ext>
            </a:extLst>
          </p:cNvPr>
          <p:cNvGrpSpPr/>
          <p:nvPr/>
        </p:nvGrpSpPr>
        <p:grpSpPr>
          <a:xfrm>
            <a:off x="1849990" y="2596440"/>
            <a:ext cx="1419244" cy="1376310"/>
            <a:chOff x="1849990" y="2596440"/>
            <a:chExt cx="1419244" cy="1376310"/>
          </a:xfrm>
        </p:grpSpPr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2BCE4B8-6E23-E222-59A1-89E4715C0057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CD26878-470D-677E-8E0C-AB24AF16067D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C01F842-CBE3-8D6F-11AA-777F644CA05C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9235F68B-99F5-8A79-E30D-51116B397E72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A6DA57E-45B0-34CE-84BE-96F0B5339F90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1634D26A-7AB1-9AB1-D0B6-76CC0AC47814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FAF177B5-B389-4666-525E-C891C89DBC76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6B182270-717B-65D6-CEAA-1DDC83011B1F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47BB95F8-C8A7-24B5-1360-6F22A2A02152}"/>
              </a:ext>
            </a:extLst>
          </p:cNvPr>
          <p:cNvGrpSpPr/>
          <p:nvPr/>
        </p:nvGrpSpPr>
        <p:grpSpPr>
          <a:xfrm>
            <a:off x="8753050" y="2793681"/>
            <a:ext cx="1115604" cy="1115604"/>
            <a:chOff x="8753050" y="2793681"/>
            <a:chExt cx="1115604" cy="1115604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9D8CA00-13CD-2AFE-9F64-45E4EB509F8E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092A5CC-5FED-DB2A-905C-96259FBD1C0F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F65F1EF-4318-8F17-A7D1-E4E8CF29D611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D53716F-F9D7-ABB8-A22C-6C8E12A3C299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A2C065E-942D-8E01-C78C-EF4F2BEA8550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507D6AC-68A2-1019-F89C-9F3FB1097CE5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2BB5EF9B-D80E-DFA8-217F-96544B730DEB}"/>
              </a:ext>
            </a:extLst>
          </p:cNvPr>
          <p:cNvGrpSpPr/>
          <p:nvPr/>
        </p:nvGrpSpPr>
        <p:grpSpPr>
          <a:xfrm>
            <a:off x="5326411" y="2627957"/>
            <a:ext cx="1412501" cy="1343712"/>
            <a:chOff x="5326411" y="2627957"/>
            <a:chExt cx="1412501" cy="1343712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92EA3C6-82E7-47E9-467C-AF5F411FF8E4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D201DE6-FC08-55C1-1CA3-69AFFB96C426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79B7DA5-B1B7-D531-2911-1D623F412925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1227581-7DEF-DF3F-CE3F-175643E362F3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87F63C8-A12B-8AC5-F15D-355723D55261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925E608-0C9C-994B-4234-0C852C879A02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7D5C52B-FE58-F7AC-7E0E-54DCEA55FC1B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62552C8D-599E-AA48-6868-B1D9187FAFF9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C4D72BDF-ED41-06A0-07F8-62692A6749D6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CC6DBA0-C775-61CE-876F-1B189ECCC1F0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37040E2E-81BD-0705-1FB4-D86B810441EA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30F13ACE-6B26-3101-A8DB-7DF191EE1962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4EA328F4-E773-47E8-0189-4702219595A6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61D89010-6E84-EE53-CA31-81C3CC1B3BAD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A2129F2-C7E6-D449-120F-0D8F26438494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8FA73A48-F357-D0E6-4946-6D1319D36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376363"/>
            <a:ext cx="3572873" cy="4405503"/>
          </a:xfrm>
          <a:prstGeom prst="rect">
            <a:avLst/>
          </a:prstGeom>
        </p:spPr>
      </p:pic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79D91E86-9C08-01CB-71C5-AF01CACE27E5}"/>
              </a:ext>
            </a:extLst>
          </p:cNvPr>
          <p:cNvSpPr txBox="1">
            <a:spLocks/>
          </p:cNvSpPr>
          <p:nvPr/>
        </p:nvSpPr>
        <p:spPr>
          <a:xfrm>
            <a:off x="5174763" y="1376363"/>
            <a:ext cx="6177450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61FEFE-7D0C-25AF-97D7-6C4A57BCBAA0}"/>
              </a:ext>
            </a:extLst>
          </p:cNvPr>
          <p:cNvSpPr txBox="1"/>
          <p:nvPr/>
        </p:nvSpPr>
        <p:spPr>
          <a:xfrm>
            <a:off x="5174763" y="2151993"/>
            <a:ext cx="61774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20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615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317E2D-453A-AA82-E4E7-067620755D21}"/>
              </a:ext>
            </a:extLst>
          </p:cNvPr>
          <p:cNvSpPr/>
          <p:nvPr/>
        </p:nvSpPr>
        <p:spPr>
          <a:xfrm>
            <a:off x="1055688" y="2081138"/>
            <a:ext cx="10319676" cy="3486150"/>
          </a:xfrm>
          <a:prstGeom prst="rect">
            <a:avLst/>
          </a:prstGeom>
          <a:solidFill>
            <a:srgbClr val="CCCCFF">
              <a:alpha val="27059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93D1F5-59BF-181F-E9BC-473BBFD0A07F}"/>
              </a:ext>
            </a:extLst>
          </p:cNvPr>
          <p:cNvSpPr/>
          <p:nvPr/>
        </p:nvSpPr>
        <p:spPr>
          <a:xfrm>
            <a:off x="2817813" y="5425335"/>
            <a:ext cx="6762750" cy="30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FE02A38-5DC0-4EAB-C3A6-3FEC1BE3108E}"/>
              </a:ext>
            </a:extLst>
          </p:cNvPr>
          <p:cNvSpPr/>
          <p:nvPr/>
        </p:nvSpPr>
        <p:spPr>
          <a:xfrm>
            <a:off x="1384962" y="2729166"/>
            <a:ext cx="2861601" cy="1509284"/>
          </a:xfrm>
          <a:prstGeom prst="roundRect">
            <a:avLst>
              <a:gd name="adj" fmla="val 8463"/>
            </a:avLst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6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049FC0B-03FA-96FC-0DA8-978DC25FE8C9}"/>
              </a:ext>
            </a:extLst>
          </p:cNvPr>
          <p:cNvSpPr/>
          <p:nvPr/>
        </p:nvSpPr>
        <p:spPr>
          <a:xfrm>
            <a:off x="4765957" y="2730496"/>
            <a:ext cx="2861601" cy="1504302"/>
          </a:xfrm>
          <a:prstGeom prst="roundRect">
            <a:avLst>
              <a:gd name="adj" fmla="val 1052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6" name="Rectángulo: esquinas redondeadas 47">
            <a:extLst>
              <a:ext uri="{FF2B5EF4-FFF2-40B4-BE49-F238E27FC236}">
                <a16:creationId xmlns:a16="http://schemas.microsoft.com/office/drawing/2014/main" id="{D135F4E7-9618-821D-2AD8-C9EF4F66C7A1}"/>
              </a:ext>
            </a:extLst>
          </p:cNvPr>
          <p:cNvSpPr/>
          <p:nvPr/>
        </p:nvSpPr>
        <p:spPr>
          <a:xfrm>
            <a:off x="8146951" y="2709237"/>
            <a:ext cx="2861601" cy="1525561"/>
          </a:xfrm>
          <a:prstGeom prst="roundRect">
            <a:avLst>
              <a:gd name="adj" fmla="val 1139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5829BC-0762-4D1B-4986-3FEA857CCCDB}"/>
              </a:ext>
            </a:extLst>
          </p:cNvPr>
          <p:cNvSpPr txBox="1"/>
          <p:nvPr/>
        </p:nvSpPr>
        <p:spPr>
          <a:xfrm>
            <a:off x="3065508" y="5457051"/>
            <a:ext cx="626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C6AF50C-2AF5-CC81-3F2E-58208C16819E}"/>
              </a:ext>
            </a:extLst>
          </p:cNvPr>
          <p:cNvSpPr/>
          <p:nvPr/>
        </p:nvSpPr>
        <p:spPr>
          <a:xfrm>
            <a:off x="1384962" y="4317521"/>
            <a:ext cx="2861601" cy="901345"/>
          </a:xfrm>
          <a:prstGeom prst="round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950AE4D-5F7F-DAFD-05B2-CE76AE6AADEE}"/>
              </a:ext>
            </a:extLst>
          </p:cNvPr>
          <p:cNvSpPr/>
          <p:nvPr/>
        </p:nvSpPr>
        <p:spPr>
          <a:xfrm>
            <a:off x="4765957" y="4317521"/>
            <a:ext cx="2861601" cy="952606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: esquinas redondeadas 47">
            <a:extLst>
              <a:ext uri="{FF2B5EF4-FFF2-40B4-BE49-F238E27FC236}">
                <a16:creationId xmlns:a16="http://schemas.microsoft.com/office/drawing/2014/main" id="{8051BC79-3BD5-F9E2-236C-AD24BBD59BCB}"/>
              </a:ext>
            </a:extLst>
          </p:cNvPr>
          <p:cNvSpPr/>
          <p:nvPr/>
        </p:nvSpPr>
        <p:spPr>
          <a:xfrm>
            <a:off x="8146951" y="4317522"/>
            <a:ext cx="2861600" cy="952606"/>
          </a:xfrm>
          <a:prstGeom prst="roundRect">
            <a:avLst/>
          </a:prstGeom>
          <a:solidFill>
            <a:srgbClr val="843C0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 descr="Un bano con un inodoro&#10;&#10;Descripción generada automáticamente con confianza media">
            <a:extLst>
              <a:ext uri="{FF2B5EF4-FFF2-40B4-BE49-F238E27FC236}">
                <a16:creationId xmlns:a16="http://schemas.microsoft.com/office/drawing/2014/main" id="{24AC3E7C-2D85-6ABA-E9DC-15038C674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8731" r="22779" b="13504"/>
          <a:stretch/>
        </p:blipFill>
        <p:spPr>
          <a:xfrm flipH="1">
            <a:off x="5450137" y="1435140"/>
            <a:ext cx="1493240" cy="1504301"/>
          </a:xfrm>
          <a:prstGeom prst="ellipse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Imagen 11" descr="Imagen rotada de un lavabo&#10;&#10;Descripción generada automáticamente con confianza baja">
            <a:extLst>
              <a:ext uri="{FF2B5EF4-FFF2-40B4-BE49-F238E27FC236}">
                <a16:creationId xmlns:a16="http://schemas.microsoft.com/office/drawing/2014/main" id="{B1A038DF-19ED-A81C-1A00-14FC8AEE7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985" r="21523" b="1516"/>
          <a:stretch/>
        </p:blipFill>
        <p:spPr>
          <a:xfrm>
            <a:off x="2029356" y="1392003"/>
            <a:ext cx="1572813" cy="1547438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Imagen 12" descr="Imagen que contiene persona, béisbol, hombre, murciélago&#10;&#10;Descripción generada automáticamente">
            <a:extLst>
              <a:ext uri="{FF2B5EF4-FFF2-40B4-BE49-F238E27FC236}">
                <a16:creationId xmlns:a16="http://schemas.microsoft.com/office/drawing/2014/main" id="{08A26321-D3B5-3B70-04D3-EBF573AE6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26040" r="37825" b="256"/>
          <a:stretch/>
        </p:blipFill>
        <p:spPr>
          <a:xfrm>
            <a:off x="8822652" y="1392003"/>
            <a:ext cx="1510198" cy="1547438"/>
          </a:xfrm>
          <a:prstGeom prst="ellips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286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7DE13C-79B9-7F9A-9FF1-F3FD68BB17C9}"/>
              </a:ext>
            </a:extLst>
          </p:cNvPr>
          <p:cNvSpPr txBox="1"/>
          <p:nvPr/>
        </p:nvSpPr>
        <p:spPr>
          <a:xfrm>
            <a:off x="986659" y="127862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u="none" strike="noStrike" baseline="0" dirty="0">
                <a:solidFill>
                  <a:srgbClr val="32B9E1"/>
                </a:solidFill>
                <a:latin typeface="NunitoSans-ExtraBold"/>
              </a:rPr>
              <a:t>Justicia Social</a:t>
            </a:r>
            <a:endParaRPr lang="da-DK" sz="20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A2FB04-2658-7E52-9AF1-88488DF2F5B7}"/>
              </a:ext>
            </a:extLst>
          </p:cNvPr>
          <p:cNvCxnSpPr>
            <a:cxnSpLocks/>
          </p:cNvCxnSpPr>
          <p:nvPr/>
        </p:nvCxnSpPr>
        <p:spPr>
          <a:xfrm>
            <a:off x="4491911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0BFAC12-D153-A646-FD41-3CAEA9728F9D}"/>
              </a:ext>
            </a:extLst>
          </p:cNvPr>
          <p:cNvCxnSpPr>
            <a:cxnSpLocks/>
          </p:cNvCxnSpPr>
          <p:nvPr/>
        </p:nvCxnSpPr>
        <p:spPr>
          <a:xfrm>
            <a:off x="7923642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5D7DFD4-6C27-4916-EFCA-516F216F45F1}"/>
              </a:ext>
            </a:extLst>
          </p:cNvPr>
          <p:cNvGrpSpPr/>
          <p:nvPr/>
        </p:nvGrpSpPr>
        <p:grpSpPr>
          <a:xfrm>
            <a:off x="2037218" y="2245542"/>
            <a:ext cx="1419244" cy="1376310"/>
            <a:chOff x="1849990" y="2596440"/>
            <a:chExt cx="1419244" cy="137631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9924921-A6B4-9BB7-9494-A9CC12C60FD9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C0E9F04-86D8-3CBE-562D-D0B45DC60C08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AA68F4B-D1FA-EC1A-5FEC-C26774244C13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51E27EA-305D-43B2-6907-40811EBE9BB4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2A8D6F4-B73E-95B4-1C38-801C32F78ABF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CD9BC96-E1A5-3D1B-040E-DD80BF830BFC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F6A155AE-60D4-DDE1-964D-FB50166BB437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EA9F6954-558A-9F12-CBFA-5FCC156E50F1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59D790A-FF15-55EA-12BF-BF9585538F9F}"/>
              </a:ext>
            </a:extLst>
          </p:cNvPr>
          <p:cNvGrpSpPr/>
          <p:nvPr/>
        </p:nvGrpSpPr>
        <p:grpSpPr>
          <a:xfrm>
            <a:off x="9075969" y="2375895"/>
            <a:ext cx="1115604" cy="1115604"/>
            <a:chOff x="8753050" y="2793681"/>
            <a:chExt cx="1115604" cy="1115604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9D6330F-FB9C-4831-AB1F-354AA9E73FD4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3C27833-528C-43B6-6ECE-1085ECF37CBC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AADE1F92-9E3E-5413-71C4-74D403280D9D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7A79E4F-2774-A39F-8C7B-2F8E16B89275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2DA1430-F030-284B-477A-A9ED061983E4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5151E03-6E5F-668C-5635-F30E029C2213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F7D2DF3-4F95-E3AA-1AC6-36A1AF23F1E2}"/>
              </a:ext>
            </a:extLst>
          </p:cNvPr>
          <p:cNvGrpSpPr/>
          <p:nvPr/>
        </p:nvGrpSpPr>
        <p:grpSpPr>
          <a:xfrm>
            <a:off x="5313550" y="2261841"/>
            <a:ext cx="1412501" cy="1343712"/>
            <a:chOff x="5326411" y="2627957"/>
            <a:chExt cx="1412501" cy="1343712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A144EA3-CC13-A740-C0C2-6279097A7F95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2A0005F-10AC-8753-63E0-7C0440E6423B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C4B86CB-96E9-3BC1-732F-D96643A30284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079E1005-AB3B-6D71-A19A-45346CEF9856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FC80140-C19E-2705-05D8-28BD33355A07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748BCF4-F4A5-6255-0300-A545E13983E1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39A6CA9-DB1F-445E-0B1C-097499A40E54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D804CC3-A101-8743-8756-8D165F4C930A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ACA99F8-FD8C-D83C-4107-FC36E3A20CB7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C0CE871-4C97-3BB4-EAE6-8129A2ECC23E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4041301-309E-DABD-832C-0CD925F9D350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F6A6F7E-883E-1DE9-105D-F4EE4213E022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BFAAE45-40BA-DDE0-A1A0-A7D69082BEEC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705414E-2ACB-A411-268B-BACAB25B0C07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F9A5BA3-B4A7-4571-37D2-DF11167CB0D2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82" name="Elipse 81">
            <a:extLst>
              <a:ext uri="{FF2B5EF4-FFF2-40B4-BE49-F238E27FC236}">
                <a16:creationId xmlns:a16="http://schemas.microsoft.com/office/drawing/2014/main" id="{FFD410B3-FB53-EA29-D696-D68AFA2F742E}"/>
              </a:ext>
            </a:extLst>
          </p:cNvPr>
          <p:cNvSpPr/>
          <p:nvPr/>
        </p:nvSpPr>
        <p:spPr>
          <a:xfrm>
            <a:off x="173390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D0F22883-CB6D-CCEA-215E-91E8A63FC9DA}"/>
              </a:ext>
            </a:extLst>
          </p:cNvPr>
          <p:cNvSpPr/>
          <p:nvPr/>
        </p:nvSpPr>
        <p:spPr>
          <a:xfrm>
            <a:off x="500686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D0A1D69C-E684-D483-21AB-F1AAB59571CA}"/>
              </a:ext>
            </a:extLst>
          </p:cNvPr>
          <p:cNvSpPr/>
          <p:nvPr/>
        </p:nvSpPr>
        <p:spPr>
          <a:xfrm>
            <a:off x="8620837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76BB3CD3-0DB9-2096-7A1C-5C90497C78DE}"/>
              </a:ext>
            </a:extLst>
          </p:cNvPr>
          <p:cNvSpPr/>
          <p:nvPr/>
        </p:nvSpPr>
        <p:spPr>
          <a:xfrm>
            <a:off x="171419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67CD8BD-8CFF-1799-5948-9CCBA1A4F93B}"/>
              </a:ext>
            </a:extLst>
          </p:cNvPr>
          <p:cNvSpPr/>
          <p:nvPr/>
        </p:nvSpPr>
        <p:spPr>
          <a:xfrm>
            <a:off x="8601130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14487C1D-8379-F901-27E5-8B99AF2C205B}"/>
              </a:ext>
            </a:extLst>
          </p:cNvPr>
          <p:cNvSpPr/>
          <p:nvPr/>
        </p:nvSpPr>
        <p:spPr>
          <a:xfrm>
            <a:off x="498715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Google Shape;141;p22">
            <a:extLst>
              <a:ext uri="{FF2B5EF4-FFF2-40B4-BE49-F238E27FC236}">
                <a16:creationId xmlns:a16="http://schemas.microsoft.com/office/drawing/2014/main" id="{23870E52-6396-FA4E-0AEC-0824D709ECE1}"/>
              </a:ext>
            </a:extLst>
          </p:cNvPr>
          <p:cNvSpPr txBox="1">
            <a:spLocks/>
          </p:cNvSpPr>
          <p:nvPr/>
        </p:nvSpPr>
        <p:spPr>
          <a:xfrm>
            <a:off x="8544739" y="4108532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chemeClr val="bg1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8FD21A-AB33-C590-AC6E-E64F3DD5042F}"/>
              </a:ext>
            </a:extLst>
          </p:cNvPr>
          <p:cNvSpPr txBox="1"/>
          <p:nvPr/>
        </p:nvSpPr>
        <p:spPr>
          <a:xfrm>
            <a:off x="501474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Económica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E611029F-83AC-6649-B1B7-F2EC3F9C086D}"/>
              </a:ext>
            </a:extLst>
          </p:cNvPr>
          <p:cNvSpPr txBox="1"/>
          <p:nvPr/>
        </p:nvSpPr>
        <p:spPr>
          <a:xfrm>
            <a:off x="174178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Social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06D3B41-D747-5340-42BE-655029D6DEFA}"/>
              </a:ext>
            </a:extLst>
          </p:cNvPr>
          <p:cNvSpPr txBox="1"/>
          <p:nvPr/>
        </p:nvSpPr>
        <p:spPr>
          <a:xfrm>
            <a:off x="1055688" y="4565731"/>
            <a:ext cx="34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AB23B4FE-97F7-5577-CD78-8424A34CBA80}"/>
              </a:ext>
            </a:extLst>
          </p:cNvPr>
          <p:cNvSpPr txBox="1"/>
          <p:nvPr/>
        </p:nvSpPr>
        <p:spPr>
          <a:xfrm>
            <a:off x="4493172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AC3BC668-649B-8488-D648-D6C8275A0AC2}"/>
              </a:ext>
            </a:extLst>
          </p:cNvPr>
          <p:cNvSpPr txBox="1"/>
          <p:nvPr/>
        </p:nvSpPr>
        <p:spPr>
          <a:xfrm>
            <a:off x="7915330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4405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605</Words>
  <Application>Microsoft Office PowerPoint</Application>
  <PresentationFormat>Panorámica</PresentationFormat>
  <Paragraphs>88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Helvetica</vt:lpstr>
      <vt:lpstr>Nunito Sans</vt:lpstr>
      <vt:lpstr>NunitoSans-ExtraBold</vt:lpstr>
      <vt:lpstr>NunitoSans-Regular</vt:lpstr>
      <vt:lpstr>Verdana</vt:lpstr>
      <vt:lpstr>Tema de Office</vt:lpstr>
      <vt:lpstr>Presentación de PowerPoint</vt:lpstr>
      <vt:lpstr>Título de la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Yolman Julian Saenz Santamaria</dc:creator>
  <cp:lastModifiedBy>Yolman Julian Saenz Santamaria</cp:lastModifiedBy>
  <cp:revision>3</cp:revision>
  <dcterms:modified xsi:type="dcterms:W3CDTF">2023-05-24T22:19:03Z</dcterms:modified>
</cp:coreProperties>
</file>