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sldIdLst>
    <p:sldId id="256" r:id="rId2"/>
    <p:sldId id="257" r:id="rId3"/>
    <p:sldId id="268" r:id="rId4"/>
    <p:sldId id="260" r:id="rId5"/>
    <p:sldId id="266" r:id="rId6"/>
    <p:sldId id="264" r:id="rId7"/>
    <p:sldId id="269" r:id="rId8"/>
    <p:sldId id="258" r:id="rId9"/>
    <p:sldId id="261" r:id="rId10"/>
    <p:sldId id="265" r:id="rId11"/>
    <p:sldId id="270" r:id="rId12"/>
  </p:sldIdLst>
  <p:sldSz cx="5851525" cy="3292475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" userDrawn="1">
          <p15:clr>
            <a:srgbClr val="A4A3A4"/>
          </p15:clr>
        </p15:guide>
        <p15:guide id="2" pos="18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28B"/>
    <a:srgbClr val="DB1514"/>
    <a:srgbClr val="EFB2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102" y="102"/>
      </p:cViewPr>
      <p:guideLst>
        <p:guide orient="horz" pos="130"/>
        <p:guide pos="18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054545194929E-2"/>
          <c:y val="4.2561691071223103E-2"/>
          <c:w val="0.87050358956892604"/>
          <c:h val="0.74568621790277601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Total</c:v>
                </c:pt>
              </c:strCache>
            </c:strRef>
          </c:tx>
          <c:spPr>
            <a:ln w="22225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10"/>
              <c:layout>
                <c:manualLayout>
                  <c:x val="-1.5677118833589399E-2"/>
                  <c:y val="1.8676185508975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D5B-4264-B7F6-5E48438B11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004B84"/>
                    </a:solidFill>
                    <a:latin typeface="Montserrat Medium" pitchFamily="2" charset="0"/>
                    <a:ea typeface="+mn-ea"/>
                    <a:cs typeface="Helvetica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Hoja1!$A$2:$A$13</c:f>
              <c:numCache>
                <c:formatCode>mmm\-yy</c:formatCode>
                <c:ptCount val="12"/>
                <c:pt idx="0">
                  <c:v>42430</c:v>
                </c:pt>
                <c:pt idx="1">
                  <c:v>42522</c:v>
                </c:pt>
                <c:pt idx="2">
                  <c:v>42614</c:v>
                </c:pt>
                <c:pt idx="3">
                  <c:v>42705</c:v>
                </c:pt>
                <c:pt idx="4">
                  <c:v>42795</c:v>
                </c:pt>
                <c:pt idx="5">
                  <c:v>42887</c:v>
                </c:pt>
                <c:pt idx="6">
                  <c:v>42979</c:v>
                </c:pt>
                <c:pt idx="7">
                  <c:v>43070</c:v>
                </c:pt>
                <c:pt idx="8">
                  <c:v>43160</c:v>
                </c:pt>
                <c:pt idx="9">
                  <c:v>43252</c:v>
                </c:pt>
                <c:pt idx="10">
                  <c:v>43344</c:v>
                </c:pt>
              </c:numCache>
            </c:numRef>
          </c:cat>
          <c:val>
            <c:numRef>
              <c:f>Hoja1!$B$2:$B$13</c:f>
              <c:numCache>
                <c:formatCode>_-* #,##0.0_-;\-* #,##0.0_-;_-* "-"_-;_-@_-</c:formatCode>
                <c:ptCount val="12"/>
                <c:pt idx="0">
                  <c:v>2.866559449823459</c:v>
                </c:pt>
                <c:pt idx="1">
                  <c:v>2.6058864583757799</c:v>
                </c:pt>
                <c:pt idx="2">
                  <c:v>1.04295220806141</c:v>
                </c:pt>
                <c:pt idx="3">
                  <c:v>1.46501779022354</c:v>
                </c:pt>
                <c:pt idx="4">
                  <c:v>1.89911952783464</c:v>
                </c:pt>
                <c:pt idx="5">
                  <c:v>1.74016057139994</c:v>
                </c:pt>
                <c:pt idx="6">
                  <c:v>1.73755934013893</c:v>
                </c:pt>
                <c:pt idx="7">
                  <c:v>1.78543219619771</c:v>
                </c:pt>
                <c:pt idx="8">
                  <c:v>2.1519692686660501</c:v>
                </c:pt>
                <c:pt idx="9">
                  <c:v>2.819481334953799</c:v>
                </c:pt>
                <c:pt idx="10">
                  <c:v>2.65897426428976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D5B-4264-B7F6-5E48438B11CE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Edificaciones</c:v>
                </c:pt>
              </c:strCache>
            </c:strRef>
          </c:tx>
          <c:spPr>
            <a:ln w="22225" cap="rnd">
              <a:solidFill>
                <a:srgbClr val="004B84"/>
              </a:solidFill>
              <a:round/>
            </a:ln>
            <a:effectLst/>
          </c:spPr>
          <c:marker>
            <c:symbol val="none"/>
          </c:marker>
          <c:dLbls>
            <c:dLbl>
              <c:idx val="10"/>
              <c:layout>
                <c:manualLayout>
                  <c:x val="-1.5677118833589399E-2"/>
                  <c:y val="-7.23909099146601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Montserrat Medium" pitchFamily="2" charset="0"/>
                      <a:ea typeface="+mn-ea"/>
                      <a:cs typeface="Helvetica" panose="020B0604020202020204" pitchFamily="34" charset="0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D5B-4264-B7F6-5E48438B11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accent1"/>
                    </a:solidFill>
                    <a:latin typeface="Montserrat Medium" pitchFamily="2" charset="0"/>
                    <a:ea typeface="+mn-ea"/>
                    <a:cs typeface="Helvetica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Hoja1!$A$2:$A$13</c:f>
              <c:numCache>
                <c:formatCode>mmm\-yy</c:formatCode>
                <c:ptCount val="12"/>
                <c:pt idx="0">
                  <c:v>42430</c:v>
                </c:pt>
                <c:pt idx="1">
                  <c:v>42522</c:v>
                </c:pt>
                <c:pt idx="2">
                  <c:v>42614</c:v>
                </c:pt>
                <c:pt idx="3">
                  <c:v>42705</c:v>
                </c:pt>
                <c:pt idx="4">
                  <c:v>42795</c:v>
                </c:pt>
                <c:pt idx="5">
                  <c:v>42887</c:v>
                </c:pt>
                <c:pt idx="6">
                  <c:v>42979</c:v>
                </c:pt>
                <c:pt idx="7">
                  <c:v>43070</c:v>
                </c:pt>
                <c:pt idx="8">
                  <c:v>43160</c:v>
                </c:pt>
                <c:pt idx="9">
                  <c:v>43252</c:v>
                </c:pt>
                <c:pt idx="10">
                  <c:v>43344</c:v>
                </c:pt>
              </c:numCache>
            </c:numRef>
          </c:cat>
          <c:val>
            <c:numRef>
              <c:f>Hoja1!$C$2:$C$13</c:f>
              <c:numCache>
                <c:formatCode>_-* #,##0.0_-;\-* #,##0.0_-;_-* "-"_-;_-@_-</c:formatCode>
                <c:ptCount val="12"/>
                <c:pt idx="0">
                  <c:v>9.3594252294588998</c:v>
                </c:pt>
                <c:pt idx="1">
                  <c:v>2.9664372538523498</c:v>
                </c:pt>
                <c:pt idx="2">
                  <c:v>9.7354159525611301</c:v>
                </c:pt>
                <c:pt idx="3">
                  <c:v>-0.26620236291728899</c:v>
                </c:pt>
                <c:pt idx="4">
                  <c:v>-3.2804120969643602</c:v>
                </c:pt>
                <c:pt idx="5">
                  <c:v>-3.89884304133263</c:v>
                </c:pt>
                <c:pt idx="6">
                  <c:v>-9.1353329321336698</c:v>
                </c:pt>
                <c:pt idx="7">
                  <c:v>-4.8619904907487701</c:v>
                </c:pt>
                <c:pt idx="8">
                  <c:v>-3.1029837428306202</c:v>
                </c:pt>
                <c:pt idx="9">
                  <c:v>-5.89360140687808</c:v>
                </c:pt>
                <c:pt idx="10">
                  <c:v>4.1132138572220089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D5B-4264-B7F6-5E48438B11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806592"/>
        <c:axId val="55820672"/>
      </c:lineChart>
      <c:dateAx>
        <c:axId val="55806592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004B84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600" b="0" i="0" u="none" strike="noStrike" kern="1200" baseline="0">
                <a:solidFill>
                  <a:srgbClr val="004B84"/>
                </a:solidFill>
                <a:latin typeface="Montserrat Light" pitchFamily="2" charset="0"/>
                <a:ea typeface="+mn-ea"/>
                <a:cs typeface="Helvetica" panose="020B0604020202020204" pitchFamily="34" charset="0"/>
              </a:defRPr>
            </a:pPr>
            <a:endParaRPr lang="es-CO"/>
          </a:p>
        </c:txPr>
        <c:crossAx val="55820672"/>
        <c:crosses val="autoZero"/>
        <c:auto val="1"/>
        <c:lblOffset val="100"/>
        <c:baseTimeUnit val="months"/>
        <c:majorUnit val="2"/>
        <c:majorTimeUnit val="months"/>
      </c:dateAx>
      <c:valAx>
        <c:axId val="55820672"/>
        <c:scaling>
          <c:orientation val="minMax"/>
          <c:max val="10"/>
          <c:min val="-1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r>
                  <a:rPr lang="es-CO" sz="700"/>
                  <a:t>%</a:t>
                </a:r>
              </a:p>
            </c:rich>
          </c:tx>
          <c:layout>
            <c:manualLayout>
              <c:xMode val="edge"/>
              <c:yMode val="edge"/>
              <c:x val="5.3154436677170704E-3"/>
              <c:y val="0.3147771686796280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>
            <a:solidFill>
              <a:srgbClr val="004B84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rgbClr val="004B8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s-CO"/>
          </a:p>
        </c:txPr>
        <c:crossAx val="55806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Helvetica" panose="020B0604020202020204" pitchFamily="34" charset="0"/>
          <a:cs typeface="Helvetica" panose="020B0604020202020204" pitchFamily="34" charset="0"/>
        </a:defRPr>
      </a:pPr>
      <a:endParaRPr lang="es-CO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0.41772</cdr:x>
      <cdr:y>0.09254</cdr:y>
    </cdr:from>
    <cdr:to>
      <cdr:x>0.67578</cdr:x>
      <cdr:y>0.29278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1576529" y="117625"/>
          <a:ext cx="973943" cy="254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CO" sz="800" b="1" dirty="0">
              <a:solidFill>
                <a:schemeClr val="accent1"/>
              </a:solidFill>
              <a:latin typeface="Montserrat Medium" pitchFamily="2" charset="0"/>
              <a:cs typeface="Helvetica" panose="020B0604020202020204" pitchFamily="34" charset="0"/>
            </a:rPr>
            <a:t>Total</a:t>
          </a:r>
        </a:p>
      </cdr:txBody>
    </cdr:sp>
  </cdr:relSizeAnchor>
  <cdr:relSizeAnchor xmlns:cdr="http://schemas.openxmlformats.org/drawingml/2006/chartDrawing">
    <cdr:from>
      <cdr:x>0.16225</cdr:x>
      <cdr:y>0.46502</cdr:y>
    </cdr:from>
    <cdr:to>
      <cdr:x>0.42032</cdr:x>
      <cdr:y>0.63828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612347" y="591085"/>
          <a:ext cx="973981" cy="2202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800" dirty="0">
              <a:solidFill>
                <a:srgbClr val="004B84"/>
              </a:solidFill>
              <a:latin typeface="Montserrat Medium" pitchFamily="2" charset="0"/>
              <a:cs typeface="Helvetica" panose="020B0604020202020204" pitchFamily="34" charset="0"/>
            </a:rPr>
            <a:t>Cras </a:t>
          </a:r>
          <a:r>
            <a:rPr lang="es-CO" sz="800" dirty="0" err="1">
              <a:solidFill>
                <a:srgbClr val="004B84"/>
              </a:solidFill>
              <a:latin typeface="Montserrat Medium" pitchFamily="2" charset="0"/>
              <a:cs typeface="Helvetica" panose="020B0604020202020204" pitchFamily="34" charset="0"/>
            </a:rPr>
            <a:t>dapibus</a:t>
          </a:r>
          <a:endParaRPr lang="es-CO" sz="800" dirty="0">
            <a:solidFill>
              <a:srgbClr val="004B84"/>
            </a:solidFill>
            <a:latin typeface="Montserrat Medium" pitchFamily="2" charset="0"/>
            <a:cs typeface="Helvetica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24638-2739-4A94-8397-9B55C9022973}" type="datetimeFigureOut">
              <a:rPr lang="es-CO" smtClean="0"/>
              <a:t>7/12/2022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242A3-8D10-4086-B370-64F7245FD50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77653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441" y="538838"/>
            <a:ext cx="4388644" cy="1146269"/>
          </a:xfrm>
          <a:prstGeom prst="rect">
            <a:avLst/>
          </a:prstGeom>
        </p:spPr>
        <p:txBody>
          <a:bodyPr anchor="b"/>
          <a:lstStyle>
            <a:lvl1pPr algn="ctr">
              <a:defRPr sz="287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441" y="1729312"/>
            <a:ext cx="4388644" cy="79491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52"/>
            </a:lvl1pPr>
            <a:lvl2pPr marL="219410" indent="0" algn="ctr">
              <a:buNone/>
              <a:defRPr sz="960"/>
            </a:lvl2pPr>
            <a:lvl3pPr marL="438821" indent="0" algn="ctr">
              <a:buNone/>
              <a:defRPr sz="864"/>
            </a:lvl3pPr>
            <a:lvl4pPr marL="658231" indent="0" algn="ctr">
              <a:buNone/>
              <a:defRPr sz="768"/>
            </a:lvl4pPr>
            <a:lvl5pPr marL="877641" indent="0" algn="ctr">
              <a:buNone/>
              <a:defRPr sz="768"/>
            </a:lvl5pPr>
            <a:lvl6pPr marL="1097051" indent="0" algn="ctr">
              <a:buNone/>
              <a:defRPr sz="768"/>
            </a:lvl6pPr>
            <a:lvl7pPr marL="1316462" indent="0" algn="ctr">
              <a:buNone/>
              <a:defRPr sz="768"/>
            </a:lvl7pPr>
            <a:lvl8pPr marL="1535872" indent="0" algn="ctr">
              <a:buNone/>
              <a:defRPr sz="768"/>
            </a:lvl8pPr>
            <a:lvl9pPr marL="1755282" indent="0" algn="ctr">
              <a:buNone/>
              <a:defRPr sz="768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2292" y="3051637"/>
            <a:ext cx="1316593" cy="175294"/>
          </a:xfrm>
          <a:prstGeom prst="rect">
            <a:avLst/>
          </a:prstGeom>
        </p:spPr>
        <p:txBody>
          <a:bodyPr/>
          <a:lstStyle/>
          <a:p>
            <a:fld id="{FC6C9B61-9F0C-4ABE-8654-1374AABCC441}" type="datetime1">
              <a:rPr lang="en-US" smtClean="0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318" y="3051637"/>
            <a:ext cx="1974890" cy="17529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32640" y="3051637"/>
            <a:ext cx="1316593" cy="17529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4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293" y="175294"/>
            <a:ext cx="5046940" cy="63639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2293" y="876469"/>
            <a:ext cx="5046940" cy="208904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2292" y="3051637"/>
            <a:ext cx="1316593" cy="175294"/>
          </a:xfrm>
          <a:prstGeom prst="rect">
            <a:avLst/>
          </a:prstGeom>
        </p:spPr>
        <p:txBody>
          <a:bodyPr/>
          <a:lstStyle/>
          <a:p>
            <a:fld id="{0F445BDE-669F-4245-A9AB-B0369EB86617}" type="datetime1">
              <a:rPr lang="en-US" smtClean="0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318" y="3051637"/>
            <a:ext cx="1974890" cy="17529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32640" y="3051637"/>
            <a:ext cx="1316593" cy="17529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308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87498" y="175294"/>
            <a:ext cx="1261735" cy="2790220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2292" y="175294"/>
            <a:ext cx="3712061" cy="27902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2292" y="3051637"/>
            <a:ext cx="1316593" cy="175294"/>
          </a:xfrm>
          <a:prstGeom prst="rect">
            <a:avLst/>
          </a:prstGeom>
        </p:spPr>
        <p:txBody>
          <a:bodyPr/>
          <a:lstStyle/>
          <a:p>
            <a:fld id="{861A55D0-24C7-4E47-A007-8B9E918E52F0}" type="datetime1">
              <a:rPr lang="en-US" smtClean="0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318" y="3051637"/>
            <a:ext cx="1974890" cy="17529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32640" y="3051637"/>
            <a:ext cx="1316593" cy="17529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085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293" y="175294"/>
            <a:ext cx="5046940" cy="63639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93" y="876469"/>
            <a:ext cx="5046940" cy="20890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2292" y="3051637"/>
            <a:ext cx="1316593" cy="175294"/>
          </a:xfrm>
          <a:prstGeom prst="rect">
            <a:avLst/>
          </a:prstGeom>
        </p:spPr>
        <p:txBody>
          <a:bodyPr/>
          <a:lstStyle/>
          <a:p>
            <a:fld id="{EA0E5C62-29D8-40A2-BB61-8E38C7B184B4}" type="datetime1">
              <a:rPr lang="en-US" smtClean="0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318" y="3051637"/>
            <a:ext cx="1974890" cy="17529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32640" y="3051637"/>
            <a:ext cx="1316593" cy="17529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786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245" y="820833"/>
            <a:ext cx="5046940" cy="1369578"/>
          </a:xfrm>
          <a:prstGeom prst="rect">
            <a:avLst/>
          </a:prstGeom>
        </p:spPr>
        <p:txBody>
          <a:bodyPr anchor="b"/>
          <a:lstStyle>
            <a:lvl1pPr>
              <a:defRPr sz="287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9245" y="2203367"/>
            <a:ext cx="5046940" cy="720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52">
                <a:solidFill>
                  <a:schemeClr val="tx1">
                    <a:tint val="75000"/>
                  </a:schemeClr>
                </a:solidFill>
              </a:defRPr>
            </a:lvl1pPr>
            <a:lvl2pPr marL="21941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2pPr>
            <a:lvl3pPr marL="438821" indent="0">
              <a:buNone/>
              <a:defRPr sz="864">
                <a:solidFill>
                  <a:schemeClr val="tx1">
                    <a:tint val="75000"/>
                  </a:schemeClr>
                </a:solidFill>
              </a:defRPr>
            </a:lvl3pPr>
            <a:lvl4pPr marL="65823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4pPr>
            <a:lvl5pPr marL="87764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5pPr>
            <a:lvl6pPr marL="109705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6pPr>
            <a:lvl7pPr marL="131646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7pPr>
            <a:lvl8pPr marL="153587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8pPr>
            <a:lvl9pPr marL="175528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2292" y="3051637"/>
            <a:ext cx="1316593" cy="175294"/>
          </a:xfrm>
          <a:prstGeom prst="rect">
            <a:avLst/>
          </a:prstGeom>
        </p:spPr>
        <p:txBody>
          <a:bodyPr/>
          <a:lstStyle/>
          <a:p>
            <a:fld id="{1AEBFE0E-1335-4C15-9C69-942B3EA5C036}" type="datetime1">
              <a:rPr lang="en-US" smtClean="0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318" y="3051637"/>
            <a:ext cx="1974890" cy="17529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32640" y="3051637"/>
            <a:ext cx="1316593" cy="17529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79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293" y="175294"/>
            <a:ext cx="5046940" cy="63639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292" y="876469"/>
            <a:ext cx="2486898" cy="20890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62335" y="876469"/>
            <a:ext cx="2486898" cy="20890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02292" y="3051637"/>
            <a:ext cx="1316593" cy="175294"/>
          </a:xfrm>
          <a:prstGeom prst="rect">
            <a:avLst/>
          </a:prstGeom>
        </p:spPr>
        <p:txBody>
          <a:bodyPr/>
          <a:lstStyle/>
          <a:p>
            <a:fld id="{1CE95123-1974-4F0A-9E5F-F0B8A28600E7}" type="datetime1">
              <a:rPr lang="en-US" smtClean="0"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38318" y="3051637"/>
            <a:ext cx="1974890" cy="17529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32640" y="3051637"/>
            <a:ext cx="1316593" cy="17529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202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055" y="175294"/>
            <a:ext cx="5046940" cy="63639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055" y="807114"/>
            <a:ext cx="2475469" cy="39555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52" b="1"/>
            </a:lvl1pPr>
            <a:lvl2pPr marL="219410" indent="0">
              <a:buNone/>
              <a:defRPr sz="960" b="1"/>
            </a:lvl2pPr>
            <a:lvl3pPr marL="438821" indent="0">
              <a:buNone/>
              <a:defRPr sz="864" b="1"/>
            </a:lvl3pPr>
            <a:lvl4pPr marL="658231" indent="0">
              <a:buNone/>
              <a:defRPr sz="768" b="1"/>
            </a:lvl4pPr>
            <a:lvl5pPr marL="877641" indent="0">
              <a:buNone/>
              <a:defRPr sz="768" b="1"/>
            </a:lvl5pPr>
            <a:lvl6pPr marL="1097051" indent="0">
              <a:buNone/>
              <a:defRPr sz="768" b="1"/>
            </a:lvl6pPr>
            <a:lvl7pPr marL="1316462" indent="0">
              <a:buNone/>
              <a:defRPr sz="768" b="1"/>
            </a:lvl7pPr>
            <a:lvl8pPr marL="1535872" indent="0">
              <a:buNone/>
              <a:defRPr sz="768" b="1"/>
            </a:lvl8pPr>
            <a:lvl9pPr marL="1755282" indent="0">
              <a:buNone/>
              <a:defRPr sz="768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055" y="1202668"/>
            <a:ext cx="2475469" cy="176894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2335" y="807114"/>
            <a:ext cx="2487660" cy="39555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52" b="1"/>
            </a:lvl1pPr>
            <a:lvl2pPr marL="219410" indent="0">
              <a:buNone/>
              <a:defRPr sz="960" b="1"/>
            </a:lvl2pPr>
            <a:lvl3pPr marL="438821" indent="0">
              <a:buNone/>
              <a:defRPr sz="864" b="1"/>
            </a:lvl3pPr>
            <a:lvl4pPr marL="658231" indent="0">
              <a:buNone/>
              <a:defRPr sz="768" b="1"/>
            </a:lvl4pPr>
            <a:lvl5pPr marL="877641" indent="0">
              <a:buNone/>
              <a:defRPr sz="768" b="1"/>
            </a:lvl5pPr>
            <a:lvl6pPr marL="1097051" indent="0">
              <a:buNone/>
              <a:defRPr sz="768" b="1"/>
            </a:lvl6pPr>
            <a:lvl7pPr marL="1316462" indent="0">
              <a:buNone/>
              <a:defRPr sz="768" b="1"/>
            </a:lvl7pPr>
            <a:lvl8pPr marL="1535872" indent="0">
              <a:buNone/>
              <a:defRPr sz="768" b="1"/>
            </a:lvl8pPr>
            <a:lvl9pPr marL="1755282" indent="0">
              <a:buNone/>
              <a:defRPr sz="768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62335" y="1202668"/>
            <a:ext cx="2487660" cy="176894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02292" y="3051637"/>
            <a:ext cx="1316593" cy="175294"/>
          </a:xfrm>
          <a:prstGeom prst="rect">
            <a:avLst/>
          </a:prstGeom>
        </p:spPr>
        <p:txBody>
          <a:bodyPr/>
          <a:lstStyle/>
          <a:p>
            <a:fld id="{77D001EB-46D8-47DD-81D9-1C331675CE71}" type="datetime1">
              <a:rPr lang="en-US" smtClean="0"/>
              <a:t>12/7/2022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38318" y="3051637"/>
            <a:ext cx="1974890" cy="17529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132640" y="3051637"/>
            <a:ext cx="1316593" cy="17529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1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293" y="175294"/>
            <a:ext cx="5046940" cy="63639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02292" y="3051637"/>
            <a:ext cx="1316593" cy="175294"/>
          </a:xfrm>
          <a:prstGeom prst="rect">
            <a:avLst/>
          </a:prstGeom>
        </p:spPr>
        <p:txBody>
          <a:bodyPr/>
          <a:lstStyle/>
          <a:p>
            <a:fld id="{DC53A9C4-524A-4D49-8C8A-A3E6802CACB8}" type="datetime1">
              <a:rPr lang="en-US" smtClean="0"/>
              <a:t>12/7/2022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38318" y="3051637"/>
            <a:ext cx="1974890" cy="17529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132640" y="3051637"/>
            <a:ext cx="1316593" cy="17529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550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02292" y="3051637"/>
            <a:ext cx="1316593" cy="175294"/>
          </a:xfrm>
          <a:prstGeom prst="rect">
            <a:avLst/>
          </a:prstGeom>
        </p:spPr>
        <p:txBody>
          <a:bodyPr/>
          <a:lstStyle/>
          <a:p>
            <a:fld id="{98EFF3CA-8490-4BFB-A806-24DD9ECCB3D6}" type="datetime1">
              <a:rPr lang="en-US" smtClean="0"/>
              <a:t>12/7/2022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38318" y="3051637"/>
            <a:ext cx="1974890" cy="17529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32640" y="3051637"/>
            <a:ext cx="1316593" cy="17529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080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055" y="219498"/>
            <a:ext cx="1887269" cy="768244"/>
          </a:xfrm>
          <a:prstGeom prst="rect">
            <a:avLst/>
          </a:prstGeom>
        </p:spPr>
        <p:txBody>
          <a:bodyPr anchor="b"/>
          <a:lstStyle>
            <a:lvl1pPr>
              <a:defRPr sz="1536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7660" y="474056"/>
            <a:ext cx="2962335" cy="2339791"/>
          </a:xfrm>
          <a:prstGeom prst="rect">
            <a:avLst/>
          </a:prstGeom>
        </p:spPr>
        <p:txBody>
          <a:bodyPr/>
          <a:lstStyle>
            <a:lvl1pPr>
              <a:defRPr sz="1536"/>
            </a:lvl1pPr>
            <a:lvl2pPr>
              <a:defRPr sz="1344"/>
            </a:lvl2pPr>
            <a:lvl3pPr>
              <a:defRPr sz="1152"/>
            </a:lvl3pPr>
            <a:lvl4pPr>
              <a:defRPr sz="960"/>
            </a:lvl4pPr>
            <a:lvl5pPr>
              <a:defRPr sz="960"/>
            </a:lvl5pPr>
            <a:lvl6pPr>
              <a:defRPr sz="960"/>
            </a:lvl6pPr>
            <a:lvl7pPr>
              <a:defRPr sz="960"/>
            </a:lvl7pPr>
            <a:lvl8pPr>
              <a:defRPr sz="960"/>
            </a:lvl8pPr>
            <a:lvl9pPr>
              <a:defRPr sz="96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055" y="987743"/>
            <a:ext cx="1887269" cy="18299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8"/>
            </a:lvl1pPr>
            <a:lvl2pPr marL="219410" indent="0">
              <a:buNone/>
              <a:defRPr sz="672"/>
            </a:lvl2pPr>
            <a:lvl3pPr marL="438821" indent="0">
              <a:buNone/>
              <a:defRPr sz="576"/>
            </a:lvl3pPr>
            <a:lvl4pPr marL="658231" indent="0">
              <a:buNone/>
              <a:defRPr sz="480"/>
            </a:lvl4pPr>
            <a:lvl5pPr marL="877641" indent="0">
              <a:buNone/>
              <a:defRPr sz="480"/>
            </a:lvl5pPr>
            <a:lvl6pPr marL="1097051" indent="0">
              <a:buNone/>
              <a:defRPr sz="480"/>
            </a:lvl6pPr>
            <a:lvl7pPr marL="1316462" indent="0">
              <a:buNone/>
              <a:defRPr sz="480"/>
            </a:lvl7pPr>
            <a:lvl8pPr marL="1535872" indent="0">
              <a:buNone/>
              <a:defRPr sz="480"/>
            </a:lvl8pPr>
            <a:lvl9pPr marL="1755282" indent="0">
              <a:buNone/>
              <a:defRPr sz="48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02292" y="3051637"/>
            <a:ext cx="1316593" cy="175294"/>
          </a:xfrm>
          <a:prstGeom prst="rect">
            <a:avLst/>
          </a:prstGeom>
        </p:spPr>
        <p:txBody>
          <a:bodyPr/>
          <a:lstStyle/>
          <a:p>
            <a:fld id="{AE817AA6-BA0B-47A3-853E-914FBBC505C0}" type="datetime1">
              <a:rPr lang="en-US" smtClean="0"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38318" y="3051637"/>
            <a:ext cx="1974890" cy="17529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32640" y="3051637"/>
            <a:ext cx="1316593" cy="17529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584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055" y="219498"/>
            <a:ext cx="1887269" cy="768244"/>
          </a:xfrm>
          <a:prstGeom prst="rect">
            <a:avLst/>
          </a:prstGeom>
        </p:spPr>
        <p:txBody>
          <a:bodyPr anchor="b"/>
          <a:lstStyle>
            <a:lvl1pPr>
              <a:defRPr sz="1536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87660" y="474056"/>
            <a:ext cx="2962335" cy="233979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536"/>
            </a:lvl1pPr>
            <a:lvl2pPr marL="219410" indent="0">
              <a:buNone/>
              <a:defRPr sz="1344"/>
            </a:lvl2pPr>
            <a:lvl3pPr marL="438821" indent="0">
              <a:buNone/>
              <a:defRPr sz="1152"/>
            </a:lvl3pPr>
            <a:lvl4pPr marL="658231" indent="0">
              <a:buNone/>
              <a:defRPr sz="960"/>
            </a:lvl4pPr>
            <a:lvl5pPr marL="877641" indent="0">
              <a:buNone/>
              <a:defRPr sz="960"/>
            </a:lvl5pPr>
            <a:lvl6pPr marL="1097051" indent="0">
              <a:buNone/>
              <a:defRPr sz="960"/>
            </a:lvl6pPr>
            <a:lvl7pPr marL="1316462" indent="0">
              <a:buNone/>
              <a:defRPr sz="960"/>
            </a:lvl7pPr>
            <a:lvl8pPr marL="1535872" indent="0">
              <a:buNone/>
              <a:defRPr sz="960"/>
            </a:lvl8pPr>
            <a:lvl9pPr marL="1755282" indent="0">
              <a:buNone/>
              <a:defRPr sz="96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055" y="987743"/>
            <a:ext cx="1887269" cy="18299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8"/>
            </a:lvl1pPr>
            <a:lvl2pPr marL="219410" indent="0">
              <a:buNone/>
              <a:defRPr sz="672"/>
            </a:lvl2pPr>
            <a:lvl3pPr marL="438821" indent="0">
              <a:buNone/>
              <a:defRPr sz="576"/>
            </a:lvl3pPr>
            <a:lvl4pPr marL="658231" indent="0">
              <a:buNone/>
              <a:defRPr sz="480"/>
            </a:lvl4pPr>
            <a:lvl5pPr marL="877641" indent="0">
              <a:buNone/>
              <a:defRPr sz="480"/>
            </a:lvl5pPr>
            <a:lvl6pPr marL="1097051" indent="0">
              <a:buNone/>
              <a:defRPr sz="480"/>
            </a:lvl6pPr>
            <a:lvl7pPr marL="1316462" indent="0">
              <a:buNone/>
              <a:defRPr sz="480"/>
            </a:lvl7pPr>
            <a:lvl8pPr marL="1535872" indent="0">
              <a:buNone/>
              <a:defRPr sz="480"/>
            </a:lvl8pPr>
            <a:lvl9pPr marL="1755282" indent="0">
              <a:buNone/>
              <a:defRPr sz="48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02292" y="3051637"/>
            <a:ext cx="1316593" cy="175294"/>
          </a:xfrm>
          <a:prstGeom prst="rect">
            <a:avLst/>
          </a:prstGeom>
        </p:spPr>
        <p:txBody>
          <a:bodyPr/>
          <a:lstStyle/>
          <a:p>
            <a:fld id="{DC2BE844-F0E7-4FA4-92B8-A5E3D36CC78C}" type="datetime1">
              <a:rPr lang="en-US" smtClean="0"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38318" y="3051637"/>
            <a:ext cx="1974890" cy="17529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32640" y="3051637"/>
            <a:ext cx="1316593" cy="17529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600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49DE81D-4AD4-5903-6C30-40CB47F89081}"/>
              </a:ext>
            </a:extLst>
          </p:cNvPr>
          <p:cNvSpPr txBox="1"/>
          <p:nvPr userDrawn="1"/>
        </p:nvSpPr>
        <p:spPr>
          <a:xfrm>
            <a:off x="152075" y="187487"/>
            <a:ext cx="1713994" cy="150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7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Titulo o nombre de la presentación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886A6618-3AC6-D495-3B35-C431D9571D60}"/>
              </a:ext>
            </a:extLst>
          </p:cNvPr>
          <p:cNvGrpSpPr/>
          <p:nvPr userDrawn="1"/>
        </p:nvGrpSpPr>
        <p:grpSpPr>
          <a:xfrm>
            <a:off x="241186" y="206422"/>
            <a:ext cx="251363" cy="20437"/>
            <a:chOff x="382456" y="327249"/>
            <a:chExt cx="398594" cy="32400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52437B5F-6DD8-54FF-F054-E30699C9774D}"/>
                </a:ext>
              </a:extLst>
            </p:cNvPr>
            <p:cNvSpPr/>
            <p:nvPr/>
          </p:nvSpPr>
          <p:spPr>
            <a:xfrm>
              <a:off x="382456" y="327249"/>
              <a:ext cx="135189" cy="31175"/>
            </a:xfrm>
            <a:prstGeom prst="rect">
              <a:avLst/>
            </a:prstGeom>
            <a:solidFill>
              <a:srgbClr val="EFB2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716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23B7EB7E-CE04-BD4C-323B-233A7754621B}"/>
                </a:ext>
              </a:extLst>
            </p:cNvPr>
            <p:cNvSpPr/>
            <p:nvPr/>
          </p:nvSpPr>
          <p:spPr>
            <a:xfrm>
              <a:off x="517645" y="328474"/>
              <a:ext cx="135189" cy="31175"/>
            </a:xfrm>
            <a:prstGeom prst="rect">
              <a:avLst/>
            </a:prstGeom>
            <a:solidFill>
              <a:srgbClr val="1642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716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332EED01-28F2-0960-E2A0-B02F0D5BBF07}"/>
                </a:ext>
              </a:extLst>
            </p:cNvPr>
            <p:cNvSpPr/>
            <p:nvPr/>
          </p:nvSpPr>
          <p:spPr>
            <a:xfrm>
              <a:off x="645861" y="327249"/>
              <a:ext cx="135189" cy="31175"/>
            </a:xfrm>
            <a:prstGeom prst="rect">
              <a:avLst/>
            </a:prstGeom>
            <a:solidFill>
              <a:srgbClr val="DB1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716"/>
            </a:p>
          </p:txBody>
        </p:sp>
      </p:grpSp>
      <p:pic>
        <p:nvPicPr>
          <p:cNvPr id="12" name="Imagen 11" descr="Forma, Rectángulo&#10;&#10;Descripción generada automáticamente">
            <a:extLst>
              <a:ext uri="{FF2B5EF4-FFF2-40B4-BE49-F238E27FC236}">
                <a16:creationId xmlns:a16="http://schemas.microsoft.com/office/drawing/2014/main" id="{53B48A8E-A0F8-4C13-8D3D-DAFD78CC537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0098"/>
            <a:ext cx="5851525" cy="62377"/>
          </a:xfrm>
          <a:prstGeom prst="rect">
            <a:avLst/>
          </a:prstGeom>
        </p:spPr>
      </p:pic>
      <p:pic>
        <p:nvPicPr>
          <p:cNvPr id="13" name="Imagen 12" descr="Texto&#10;&#10;Descripción generada automáticamente">
            <a:extLst>
              <a:ext uri="{FF2B5EF4-FFF2-40B4-BE49-F238E27FC236}">
                <a16:creationId xmlns:a16="http://schemas.microsoft.com/office/drawing/2014/main" id="{49E48655-3AF3-83FB-92F9-5307BC3888C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444" y="207065"/>
            <a:ext cx="1137081" cy="19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969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defTabSz="438821" rtl="0" eaLnBrk="1" latinLnBrk="0" hangingPunct="1">
        <a:lnSpc>
          <a:spcPct val="90000"/>
        </a:lnSpc>
        <a:spcBef>
          <a:spcPct val="0"/>
        </a:spcBef>
        <a:buNone/>
        <a:defRPr sz="21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05" indent="-109705" algn="l" defTabSz="438821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344" kern="1200">
          <a:solidFill>
            <a:schemeClr val="tx1"/>
          </a:solidFill>
          <a:latin typeface="+mn-lt"/>
          <a:ea typeface="+mn-ea"/>
          <a:cs typeface="+mn-cs"/>
        </a:defRPr>
      </a:lvl1pPr>
      <a:lvl2pPr marL="329115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1152" kern="1200">
          <a:solidFill>
            <a:schemeClr val="tx1"/>
          </a:solidFill>
          <a:latin typeface="+mn-lt"/>
          <a:ea typeface="+mn-ea"/>
          <a:cs typeface="+mn-cs"/>
        </a:defRPr>
      </a:lvl2pPr>
      <a:lvl3pPr marL="54852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3pPr>
      <a:lvl4pPr marL="76793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4pPr>
      <a:lvl5pPr marL="98734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5pPr>
      <a:lvl6pPr marL="120675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6pPr>
      <a:lvl7pPr marL="142616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7pPr>
      <a:lvl8pPr marL="164557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8pPr>
      <a:lvl9pPr marL="186498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1pPr>
      <a:lvl2pPr marL="219410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2pPr>
      <a:lvl3pPr marL="43882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3pPr>
      <a:lvl4pPr marL="65823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4pPr>
      <a:lvl5pPr marL="87764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5pPr>
      <a:lvl6pPr marL="109705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6pPr>
      <a:lvl7pPr marL="131646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7pPr>
      <a:lvl8pPr marL="153587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8pPr>
      <a:lvl9pPr marL="175528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7BAD27F7-FEFA-A00F-8AF1-FC5288569F09}"/>
              </a:ext>
            </a:extLst>
          </p:cNvPr>
          <p:cNvSpPr/>
          <p:nvPr/>
        </p:nvSpPr>
        <p:spPr>
          <a:xfrm>
            <a:off x="-1" y="401"/>
            <a:ext cx="5851525" cy="3291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716" dirty="0"/>
          </a:p>
        </p:txBody>
      </p:sp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6238AE06-8A9B-21B5-DE9A-1B7E1E9734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966" y="1469609"/>
            <a:ext cx="2341694" cy="396204"/>
          </a:xfrm>
          <a:prstGeom prst="rect">
            <a:avLst/>
          </a:prstGeom>
        </p:spPr>
      </p:pic>
      <p:pic>
        <p:nvPicPr>
          <p:cNvPr id="5" name="Imagen 4" descr="Forma, Rectángulo&#10;&#10;Descripción generada automáticamente">
            <a:extLst>
              <a:ext uri="{FF2B5EF4-FFF2-40B4-BE49-F238E27FC236}">
                <a16:creationId xmlns:a16="http://schemas.microsoft.com/office/drawing/2014/main" id="{EE048B3E-E17B-6F27-FCD9-AB739A6764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966" y="1398731"/>
            <a:ext cx="372188" cy="28832"/>
          </a:xfrm>
          <a:prstGeom prst="rect">
            <a:avLst/>
          </a:prstGeom>
        </p:spPr>
      </p:pic>
      <p:pic>
        <p:nvPicPr>
          <p:cNvPr id="6" name="Imagen 5" descr="Forma, Rectángulo&#10;&#10;Descripción generada automáticamente">
            <a:extLst>
              <a:ext uri="{FF2B5EF4-FFF2-40B4-BE49-F238E27FC236}">
                <a16:creationId xmlns:a16="http://schemas.microsoft.com/office/drawing/2014/main" id="{2B94708A-8412-A52A-55F1-90EAEC9F18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8040"/>
            <a:ext cx="7688573" cy="52314"/>
          </a:xfrm>
          <a:prstGeom prst="rect">
            <a:avLst/>
          </a:prstGeom>
        </p:spPr>
      </p:pic>
      <p:sp>
        <p:nvSpPr>
          <p:cNvPr id="3" name="Marcador de pie de página 1">
            <a:extLst>
              <a:ext uri="{FF2B5EF4-FFF2-40B4-BE49-F238E27FC236}">
                <a16:creationId xmlns:a16="http://schemas.microsoft.com/office/drawing/2014/main" id="{58E96FEF-0753-6B54-0949-313487EF1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2830" y="2968539"/>
            <a:ext cx="595017" cy="175294"/>
          </a:xfrm>
        </p:spPr>
        <p:txBody>
          <a:bodyPr/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CIE-PL-01 Versión 4.0</a:t>
            </a:r>
            <a:endParaRPr lang="en-US" sz="5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07-12-2022</a:t>
            </a:r>
          </a:p>
        </p:txBody>
      </p:sp>
    </p:spTree>
    <p:extLst>
      <p:ext uri="{BB962C8B-B14F-4D97-AF65-F5344CB8AC3E}">
        <p14:creationId xmlns:p14="http://schemas.microsoft.com/office/powerpoint/2010/main" val="2868517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59;p34">
            <a:extLst>
              <a:ext uri="{FF2B5EF4-FFF2-40B4-BE49-F238E27FC236}">
                <a16:creationId xmlns:a16="http://schemas.microsoft.com/office/drawing/2014/main" id="{ECE0D8D0-F426-3766-BF12-DDD2EE50C71E}"/>
              </a:ext>
            </a:extLst>
          </p:cNvPr>
          <p:cNvSpPr txBox="1">
            <a:spLocks/>
          </p:cNvSpPr>
          <p:nvPr/>
        </p:nvSpPr>
        <p:spPr>
          <a:xfrm>
            <a:off x="234131" y="1732286"/>
            <a:ext cx="1483229" cy="1292528"/>
          </a:xfrm>
          <a:prstGeom prst="rect">
            <a:avLst/>
          </a:prstGeom>
        </p:spPr>
        <p:txBody>
          <a:bodyPr spcFirstLastPara="1" vert="horz" wrap="square" lIns="43245" tIns="21615" rIns="43245" bIns="21615" rtlCol="0" anchor="t" anchorCtr="0">
            <a:noAutofit/>
          </a:bodyPr>
          <a:lstStyle>
            <a:lvl1pPr marL="173987" indent="-173987" algn="l" defTabSz="695950" rtl="0" eaLnBrk="1" latinLnBrk="0" hangingPunct="1">
              <a:lnSpc>
                <a:spcPct val="90000"/>
              </a:lnSpc>
              <a:spcBef>
                <a:spcPts val="761"/>
              </a:spcBef>
              <a:buFont typeface="Arial" panose="020B0604020202020204" pitchFamily="34" charset="0"/>
              <a:buChar char="•"/>
              <a:defRPr sz="21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96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993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5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791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588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386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183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981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5778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504"/>
              </a:spcBef>
              <a:buClr>
                <a:srgbClr val="0054BC"/>
              </a:buClr>
              <a:buSzPts val="2100"/>
              <a:buNone/>
            </a:pPr>
            <a:r>
              <a:rPr lang="es-CO" sz="568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Lorem</a:t>
            </a:r>
            <a:r>
              <a:rPr lang="es-CO" sz="568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</a:t>
            </a:r>
            <a:r>
              <a:rPr lang="es-CO" sz="568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ipsum</a:t>
            </a:r>
            <a:r>
              <a:rPr lang="es-CO" sz="568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dolor </a:t>
            </a:r>
            <a:r>
              <a:rPr lang="es-CO" sz="568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sit</a:t>
            </a:r>
            <a:r>
              <a:rPr lang="es-CO" sz="568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</a:t>
            </a:r>
            <a:r>
              <a:rPr lang="es-CO" sz="568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amet</a:t>
            </a:r>
            <a:r>
              <a:rPr lang="es-CO" sz="568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, </a:t>
            </a:r>
            <a:r>
              <a:rPr lang="es-CO" sz="568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consectetur</a:t>
            </a:r>
            <a:r>
              <a:rPr lang="es-CO" sz="568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</a:t>
            </a:r>
            <a:r>
              <a:rPr lang="es-CO" sz="568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adipiscing</a:t>
            </a:r>
            <a:r>
              <a:rPr lang="es-CO" sz="568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</a:t>
            </a:r>
            <a:r>
              <a:rPr lang="es-CO" sz="568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elit</a:t>
            </a:r>
            <a:r>
              <a:rPr lang="es-CO" sz="568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, sed do </a:t>
            </a:r>
            <a:r>
              <a:rPr lang="es-CO" sz="568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eiusmod</a:t>
            </a:r>
            <a:r>
              <a:rPr lang="es-CO" sz="568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</a:t>
            </a:r>
            <a:r>
              <a:rPr lang="es-CO" sz="568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tempor</a:t>
            </a:r>
            <a:r>
              <a:rPr lang="es-CO" sz="568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</a:t>
            </a:r>
            <a:r>
              <a:rPr lang="es-CO" sz="568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incididunt</a:t>
            </a:r>
            <a:r>
              <a:rPr lang="es-CO" sz="568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ut labore et </a:t>
            </a:r>
            <a:r>
              <a:rPr lang="es-CO" sz="568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dolore</a:t>
            </a:r>
            <a:r>
              <a:rPr lang="es-CO" sz="568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magna </a:t>
            </a:r>
            <a:r>
              <a:rPr lang="es-CO" sz="568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aliqua</a:t>
            </a:r>
            <a:r>
              <a:rPr lang="es-CO" sz="568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. </a:t>
            </a:r>
          </a:p>
          <a:p>
            <a:pPr marL="0" indent="0">
              <a:lnSpc>
                <a:spcPct val="115000"/>
              </a:lnSpc>
              <a:spcBef>
                <a:spcPts val="504"/>
              </a:spcBef>
              <a:buNone/>
            </a:pPr>
            <a:r>
              <a:rPr lang="es-CO" sz="568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Ut </a:t>
            </a:r>
            <a:r>
              <a:rPr lang="es-CO" sz="568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enim</a:t>
            </a:r>
            <a:r>
              <a:rPr lang="es-CO" sz="568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ad </a:t>
            </a:r>
            <a:r>
              <a:rPr lang="es-CO" sz="568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minim</a:t>
            </a:r>
            <a:r>
              <a:rPr lang="es-CO" sz="568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</a:t>
            </a:r>
            <a:r>
              <a:rPr lang="es-CO" sz="568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veniam</a:t>
            </a:r>
            <a:r>
              <a:rPr lang="es-CO" sz="568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, quis </a:t>
            </a:r>
            <a:r>
              <a:rPr lang="es-CO" sz="568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nostrud</a:t>
            </a:r>
            <a:r>
              <a:rPr lang="es-CO" sz="568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</a:t>
            </a:r>
            <a:r>
              <a:rPr lang="es-CO" sz="568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exercitation</a:t>
            </a:r>
            <a:r>
              <a:rPr lang="es-CO" sz="568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</a:t>
            </a:r>
            <a:r>
              <a:rPr lang="es-CO" sz="568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ullamco</a:t>
            </a:r>
            <a:r>
              <a:rPr lang="es-CO" sz="568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</a:t>
            </a:r>
            <a:r>
              <a:rPr lang="es-CO" sz="568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laboris</a:t>
            </a:r>
            <a:r>
              <a:rPr lang="es-CO" sz="568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</a:t>
            </a:r>
            <a:r>
              <a:rPr lang="es-CO" sz="568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nisi</a:t>
            </a:r>
            <a:r>
              <a:rPr lang="es-CO" sz="568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ut </a:t>
            </a:r>
            <a:r>
              <a:rPr lang="es-CO" sz="568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aliquip</a:t>
            </a:r>
            <a:r>
              <a:rPr lang="es-CO" sz="568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ex </a:t>
            </a:r>
            <a:r>
              <a:rPr lang="es-CO" sz="568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ea</a:t>
            </a:r>
            <a:r>
              <a:rPr lang="es-CO" sz="568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commodo </a:t>
            </a:r>
            <a:r>
              <a:rPr lang="es-CO" sz="568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consequat</a:t>
            </a:r>
            <a:r>
              <a:rPr lang="es-CO" sz="568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. </a:t>
            </a:r>
            <a:r>
              <a:rPr lang="es-CO" sz="568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Duis</a:t>
            </a:r>
            <a:r>
              <a:rPr lang="es-CO" sz="568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</a:t>
            </a:r>
            <a:r>
              <a:rPr lang="es-CO" sz="568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aute</a:t>
            </a:r>
            <a:r>
              <a:rPr lang="es-CO" sz="568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</a:t>
            </a:r>
            <a:r>
              <a:rPr lang="es-CO" sz="568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irure</a:t>
            </a:r>
            <a:r>
              <a:rPr lang="es-CO" sz="568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dolor in </a:t>
            </a:r>
            <a:r>
              <a:rPr lang="es-CO" sz="568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reprehenderit</a:t>
            </a:r>
            <a:r>
              <a:rPr lang="es-CO" sz="568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in </a:t>
            </a:r>
            <a:r>
              <a:rPr lang="es-CO" sz="568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voluptate</a:t>
            </a:r>
            <a:r>
              <a:rPr lang="es-CO" sz="568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</a:t>
            </a:r>
            <a:r>
              <a:rPr lang="es-CO" sz="568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velit</a:t>
            </a:r>
            <a:r>
              <a:rPr lang="es-CO" sz="568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</a:t>
            </a:r>
            <a:r>
              <a:rPr lang="es-CO" sz="568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esse</a:t>
            </a:r>
            <a:r>
              <a:rPr lang="es-CO" sz="568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</a:t>
            </a:r>
            <a:r>
              <a:rPr lang="es-CO" sz="568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cillum</a:t>
            </a:r>
            <a:r>
              <a:rPr lang="es-CO" sz="568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</a:t>
            </a:r>
            <a:r>
              <a:rPr lang="es-CO" sz="568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dolore</a:t>
            </a:r>
            <a:r>
              <a:rPr lang="es-CO" sz="568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</a:t>
            </a:r>
            <a:r>
              <a:rPr lang="es-CO" sz="568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eu</a:t>
            </a:r>
            <a:r>
              <a:rPr lang="es-CO" sz="568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</a:t>
            </a:r>
            <a:r>
              <a:rPr lang="es-CO" sz="568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fugiat</a:t>
            </a:r>
            <a:r>
              <a:rPr lang="es-CO" sz="568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</a:t>
            </a:r>
            <a:r>
              <a:rPr lang="es-CO" sz="568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nulla</a:t>
            </a:r>
            <a:r>
              <a:rPr lang="es-CO" sz="568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</a:t>
            </a:r>
            <a:r>
              <a:rPr lang="es-CO" sz="568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pariatur</a:t>
            </a:r>
            <a:r>
              <a:rPr lang="es-CO" sz="568" b="1" dirty="0">
                <a:solidFill>
                  <a:srgbClr val="0054BC"/>
                </a:solidFill>
                <a:latin typeface="Montserrat SemiBold" pitchFamily="2" charset="77"/>
              </a:rPr>
              <a:t>.</a:t>
            </a:r>
            <a:endParaRPr lang="es-CO" sz="1344" b="1" dirty="0">
              <a:latin typeface="Montserrat SemiBold" pitchFamily="2" charset="77"/>
            </a:endParaRPr>
          </a:p>
        </p:txBody>
      </p:sp>
      <p:pic>
        <p:nvPicPr>
          <p:cNvPr id="6" name="Picture 8" descr="A person and person posing for a picture&#10;&#10;Description automatically generated with medium confidence">
            <a:extLst>
              <a:ext uri="{FF2B5EF4-FFF2-40B4-BE49-F238E27FC236}">
                <a16:creationId xmlns:a16="http://schemas.microsoft.com/office/drawing/2014/main" id="{F94F0ECF-7C18-3E4F-44BE-1C22C374A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207" y="679175"/>
            <a:ext cx="3363996" cy="2245000"/>
          </a:xfrm>
          <a:prstGeom prst="rect">
            <a:avLst/>
          </a:prstGeom>
        </p:spPr>
      </p:pic>
      <p:sp>
        <p:nvSpPr>
          <p:cNvPr id="9" name="Google Shape;245;p32">
            <a:extLst>
              <a:ext uri="{FF2B5EF4-FFF2-40B4-BE49-F238E27FC236}">
                <a16:creationId xmlns:a16="http://schemas.microsoft.com/office/drawing/2014/main" id="{925CB565-CC63-6351-5252-CBED8D0C929C}"/>
              </a:ext>
            </a:extLst>
          </p:cNvPr>
          <p:cNvSpPr txBox="1">
            <a:spLocks/>
          </p:cNvSpPr>
          <p:nvPr/>
        </p:nvSpPr>
        <p:spPr>
          <a:xfrm>
            <a:off x="214238" y="700621"/>
            <a:ext cx="1483229" cy="405996"/>
          </a:xfrm>
          <a:prstGeom prst="rect">
            <a:avLst/>
          </a:prstGeom>
        </p:spPr>
        <p:txBody>
          <a:bodyPr spcFirstLastPara="1" vert="horz" wrap="square" lIns="43245" tIns="21615" rIns="43245" bIns="21615" rtlCol="0" anchor="ctr" anchorCtr="0">
            <a:noAutofit/>
          </a:bodyPr>
          <a:lstStyle>
            <a:lvl1pPr algn="l" defTabSz="43882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1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O" b="1">
                <a:solidFill>
                  <a:srgbClr val="000000"/>
                </a:solidFill>
                <a:latin typeface="Montserrat SemiBold" pitchFamily="2" charset="77"/>
              </a:rPr>
              <a:t>Título</a:t>
            </a:r>
            <a:endParaRPr lang="es-CO" b="1" dirty="0">
              <a:solidFill>
                <a:srgbClr val="000000"/>
              </a:solidFill>
              <a:latin typeface="Montserrat SemiBold" pitchFamily="2" charset="77"/>
            </a:endParaRPr>
          </a:p>
        </p:txBody>
      </p:sp>
      <p:sp>
        <p:nvSpPr>
          <p:cNvPr id="10" name="Google Shape;245;p32">
            <a:extLst>
              <a:ext uri="{FF2B5EF4-FFF2-40B4-BE49-F238E27FC236}">
                <a16:creationId xmlns:a16="http://schemas.microsoft.com/office/drawing/2014/main" id="{7D0C3DD3-FF8C-8665-6BEE-C1044B379FDA}"/>
              </a:ext>
            </a:extLst>
          </p:cNvPr>
          <p:cNvSpPr txBox="1">
            <a:spLocks/>
          </p:cNvSpPr>
          <p:nvPr/>
        </p:nvSpPr>
        <p:spPr>
          <a:xfrm>
            <a:off x="214237" y="949988"/>
            <a:ext cx="1483229" cy="405996"/>
          </a:xfrm>
          <a:prstGeom prst="rect">
            <a:avLst/>
          </a:prstGeom>
        </p:spPr>
        <p:txBody>
          <a:bodyPr spcFirstLastPara="1" vert="horz" wrap="square" lIns="43245" tIns="21615" rIns="43245" bIns="21615" rtlCol="0" anchor="ctr" anchorCtr="0">
            <a:noAutofit/>
          </a:bodyPr>
          <a:lstStyle>
            <a:lvl1pPr algn="l" defTabSz="43882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1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O" sz="1800" dirty="0">
                <a:solidFill>
                  <a:schemeClr val="bg1">
                    <a:lumMod val="50000"/>
                  </a:schemeClr>
                </a:solidFill>
                <a:latin typeface="Montserrat Light" pitchFamily="2" charset="0"/>
              </a:rPr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2839242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10">
            <a:extLst>
              <a:ext uri="{FF2B5EF4-FFF2-40B4-BE49-F238E27FC236}">
                <a16:creationId xmlns:a16="http://schemas.microsoft.com/office/drawing/2014/main" id="{45376512-5038-D1AD-017B-968162E77858}"/>
              </a:ext>
            </a:extLst>
          </p:cNvPr>
          <p:cNvSpPr/>
          <p:nvPr/>
        </p:nvSpPr>
        <p:spPr>
          <a:xfrm>
            <a:off x="1095317" y="892942"/>
            <a:ext cx="3660889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buClr>
                <a:srgbClr val="FFFFFF"/>
              </a:buClr>
              <a:buSzPts val="1400"/>
            </a:pPr>
            <a:r>
              <a:rPr lang="nb-NO" sz="4400" kern="0" dirty="0">
                <a:solidFill>
                  <a:srgbClr val="16428B"/>
                </a:solidFill>
                <a:latin typeface="Montserrat SemiBold" panose="00000700000000000000" pitchFamily="2" charset="0"/>
                <a:ea typeface="Work Sans"/>
                <a:cs typeface="Arial" panose="020B0604020202020204" pitchFamily="34" charset="0"/>
                <a:sym typeface="Work Sans"/>
              </a:rPr>
              <a:t>GRACIAS</a:t>
            </a:r>
          </a:p>
        </p:txBody>
      </p:sp>
      <p:sp>
        <p:nvSpPr>
          <p:cNvPr id="9" name="1 CuadroTexto">
            <a:extLst>
              <a:ext uri="{FF2B5EF4-FFF2-40B4-BE49-F238E27FC236}">
                <a16:creationId xmlns:a16="http://schemas.microsoft.com/office/drawing/2014/main" id="{454B062D-C936-8259-41D5-1CEA95668DFA}"/>
              </a:ext>
            </a:extLst>
          </p:cNvPr>
          <p:cNvSpPr txBox="1"/>
          <p:nvPr/>
        </p:nvSpPr>
        <p:spPr>
          <a:xfrm>
            <a:off x="1095316" y="1948975"/>
            <a:ext cx="3660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dirty="0">
                <a:solidFill>
                  <a:srgbClr val="16428B"/>
                </a:solidFill>
                <a:latin typeface="Montserrat Medium" pitchFamily="2" charset="0"/>
                <a:cs typeface="Arial" panose="020B0604020202020204" pitchFamily="34" charset="0"/>
              </a:rPr>
              <a:t>Síguenos en nuestras redes sociales</a:t>
            </a:r>
          </a:p>
          <a:p>
            <a:pPr algn="ctr"/>
            <a:r>
              <a:rPr lang="es-ES" sz="800" dirty="0">
                <a:solidFill>
                  <a:srgbClr val="16428B"/>
                </a:solidFill>
                <a:latin typeface="Montserrat Medium" pitchFamily="2" charset="0"/>
                <a:cs typeface="Arial" panose="020B0604020202020204" pitchFamily="34" charset="0"/>
              </a:rPr>
              <a:t>en Twitter @Minvivienda, </a:t>
            </a:r>
          </a:p>
          <a:p>
            <a:pPr algn="ctr"/>
            <a:r>
              <a:rPr lang="es-ES" sz="800" dirty="0">
                <a:solidFill>
                  <a:srgbClr val="16428B"/>
                </a:solidFill>
                <a:latin typeface="Montserrat Medium" pitchFamily="2" charset="0"/>
                <a:cs typeface="Arial" panose="020B0604020202020204" pitchFamily="34" charset="0"/>
              </a:rPr>
              <a:t>en Facebook @Minvivienda y</a:t>
            </a:r>
          </a:p>
          <a:p>
            <a:pPr algn="ctr"/>
            <a:r>
              <a:rPr lang="es-ES" sz="800" dirty="0">
                <a:solidFill>
                  <a:srgbClr val="16428B"/>
                </a:solidFill>
                <a:latin typeface="Montserrat Medium" pitchFamily="2" charset="0"/>
                <a:cs typeface="Arial" panose="020B0604020202020204" pitchFamily="34" charset="0"/>
              </a:rPr>
              <a:t> en Instagram @Minvivienda.</a:t>
            </a:r>
            <a:endParaRPr lang="es-CO" sz="800" dirty="0">
              <a:solidFill>
                <a:srgbClr val="16428B"/>
              </a:solidFill>
              <a:latin typeface="Montserrat Medium" pitchFamily="2" charset="0"/>
              <a:cs typeface="Arial" panose="020B0604020202020204" pitchFamily="34" charset="0"/>
            </a:endParaRPr>
          </a:p>
        </p:txBody>
      </p:sp>
      <p:cxnSp>
        <p:nvCxnSpPr>
          <p:cNvPr id="10" name="4 Conector recto">
            <a:extLst>
              <a:ext uri="{FF2B5EF4-FFF2-40B4-BE49-F238E27FC236}">
                <a16:creationId xmlns:a16="http://schemas.microsoft.com/office/drawing/2014/main" id="{E934B218-1137-5F2D-162C-5D4A6F034CB1}"/>
              </a:ext>
            </a:extLst>
          </p:cNvPr>
          <p:cNvCxnSpPr>
            <a:cxnSpLocks/>
          </p:cNvCxnSpPr>
          <p:nvPr/>
        </p:nvCxnSpPr>
        <p:spPr>
          <a:xfrm>
            <a:off x="1509212" y="1883308"/>
            <a:ext cx="31495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>
            <a:extLst>
              <a:ext uri="{FF2B5EF4-FFF2-40B4-BE49-F238E27FC236}">
                <a16:creationId xmlns:a16="http://schemas.microsoft.com/office/drawing/2014/main" id="{AABE88DD-E2B0-E094-9BAC-5D2FDD9E4464}"/>
              </a:ext>
            </a:extLst>
          </p:cNvPr>
          <p:cNvSpPr txBox="1"/>
          <p:nvPr/>
        </p:nvSpPr>
        <p:spPr>
          <a:xfrm>
            <a:off x="1093124" y="1629409"/>
            <a:ext cx="36608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rgbClr val="16428B"/>
                </a:solidFill>
                <a:latin typeface="Montserrat Medium" pitchFamily="2" charset="0"/>
                <a:cs typeface="Arial" panose="020B0604020202020204" pitchFamily="34" charset="0"/>
              </a:rPr>
              <a:t>www.minvivienda.gov.co</a:t>
            </a:r>
            <a:endParaRPr lang="es-CO" sz="1200" b="1" dirty="0">
              <a:solidFill>
                <a:srgbClr val="16428B"/>
              </a:solidFill>
              <a:latin typeface="Montserrat Medium" pitchFamily="2" charset="0"/>
              <a:cs typeface="Arial" panose="020B0604020202020204" pitchFamily="34" charset="0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32C398A8-E520-599E-EB2B-F1AD16009295}"/>
              </a:ext>
            </a:extLst>
          </p:cNvPr>
          <p:cNvCxnSpPr/>
          <p:nvPr/>
        </p:nvCxnSpPr>
        <p:spPr>
          <a:xfrm>
            <a:off x="1628832" y="1566098"/>
            <a:ext cx="2581275" cy="0"/>
          </a:xfrm>
          <a:prstGeom prst="line">
            <a:avLst/>
          </a:prstGeom>
          <a:ln w="19050">
            <a:solidFill>
              <a:srgbClr val="1642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403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6;p20">
            <a:extLst>
              <a:ext uri="{FF2B5EF4-FFF2-40B4-BE49-F238E27FC236}">
                <a16:creationId xmlns:a16="http://schemas.microsoft.com/office/drawing/2014/main" id="{4B1FA189-01D7-E10C-AEE9-3ACEEACBC9FD}"/>
              </a:ext>
            </a:extLst>
          </p:cNvPr>
          <p:cNvSpPr txBox="1">
            <a:spLocks/>
          </p:cNvSpPr>
          <p:nvPr/>
        </p:nvSpPr>
        <p:spPr>
          <a:xfrm>
            <a:off x="2925762" y="1723741"/>
            <a:ext cx="1655005" cy="24713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245" tIns="21615" rIns="43245" bIns="21615" rtlCol="0" anchor="t" anchorCtr="0">
            <a:noAutofit/>
          </a:bodyPr>
          <a:lstStyle>
            <a:lvl1pPr marL="173987" indent="-173987" algn="l" defTabSz="695950" rtl="0" eaLnBrk="1" latinLnBrk="0" hangingPunct="1">
              <a:lnSpc>
                <a:spcPct val="90000"/>
              </a:lnSpc>
              <a:spcBef>
                <a:spcPts val="761"/>
              </a:spcBef>
              <a:buFont typeface="Arial" panose="020B0604020202020204" pitchFamily="34" charset="0"/>
              <a:buChar char="•"/>
              <a:defRPr sz="21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96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993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5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791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588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386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183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981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5778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504"/>
              </a:spcBef>
              <a:buClr>
                <a:srgbClr val="0054BC"/>
              </a:buClr>
              <a:buSzPts val="2100"/>
              <a:buNone/>
            </a:pPr>
            <a:r>
              <a:rPr lang="es-ES" sz="757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  <a:ea typeface="Work Sans SemiBold"/>
                <a:cs typeface="Work Sans SemiBold"/>
                <a:sym typeface="Work Sans SemiBold"/>
              </a:rPr>
              <a:t>Espacio para el subtítulo y fecha</a:t>
            </a:r>
          </a:p>
        </p:txBody>
      </p:sp>
      <p:sp>
        <p:nvSpPr>
          <p:cNvPr id="7" name="Google Shape;127;p20">
            <a:extLst>
              <a:ext uri="{FF2B5EF4-FFF2-40B4-BE49-F238E27FC236}">
                <a16:creationId xmlns:a16="http://schemas.microsoft.com/office/drawing/2014/main" id="{BEBC7E3D-3F84-83DC-622B-9F0DE848F7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25762" y="1240220"/>
            <a:ext cx="2401196" cy="52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45" tIns="21615" rIns="43245" bIns="21615" anchor="ctr" anchorCtr="0"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buSzPts val="1400"/>
            </a:pPr>
            <a:r>
              <a:rPr lang="es-CO" sz="1513" b="1" dirty="0">
                <a:solidFill>
                  <a:srgbClr val="000000"/>
                </a:solidFill>
                <a:latin typeface="Montserrat ExtraBold" pitchFamily="2" charset="77"/>
                <a:sym typeface="Work Sans Light"/>
              </a:rPr>
              <a:t>Espacio para el título de la presentación</a:t>
            </a:r>
            <a:endParaRPr sz="1513" b="1" dirty="0">
              <a:solidFill>
                <a:srgbClr val="000000"/>
              </a:solidFill>
              <a:latin typeface="Montserrat ExtraBold" pitchFamily="2" charset="77"/>
            </a:endParaRPr>
          </a:p>
        </p:txBody>
      </p:sp>
      <p:pic>
        <p:nvPicPr>
          <p:cNvPr id="12" name="Imagen 11" descr="Forma, Rectángulo&#10;&#10;Descripción generada automáticamente">
            <a:extLst>
              <a:ext uri="{FF2B5EF4-FFF2-40B4-BE49-F238E27FC236}">
                <a16:creationId xmlns:a16="http://schemas.microsoft.com/office/drawing/2014/main" id="{8E94520B-2A14-728F-26CB-7E7EC823A9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8040"/>
            <a:ext cx="7688573" cy="52314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F661B9FA-5FAF-C13A-8CE2-C08A3E191C96}"/>
              </a:ext>
            </a:extLst>
          </p:cNvPr>
          <p:cNvGrpSpPr/>
          <p:nvPr/>
        </p:nvGrpSpPr>
        <p:grpSpPr>
          <a:xfrm>
            <a:off x="241186" y="206773"/>
            <a:ext cx="251363" cy="20432"/>
            <a:chOff x="382456" y="327249"/>
            <a:chExt cx="398594" cy="32400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FF41FEE8-A346-E97D-9E27-991CE788FDE9}"/>
                </a:ext>
              </a:extLst>
            </p:cNvPr>
            <p:cNvSpPr/>
            <p:nvPr/>
          </p:nvSpPr>
          <p:spPr>
            <a:xfrm>
              <a:off x="382456" y="327249"/>
              <a:ext cx="135189" cy="31175"/>
            </a:xfrm>
            <a:prstGeom prst="rect">
              <a:avLst/>
            </a:prstGeom>
            <a:solidFill>
              <a:srgbClr val="EFB2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716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61CB1564-FC2F-9CBF-EB1D-1EF1B9DF8215}"/>
                </a:ext>
              </a:extLst>
            </p:cNvPr>
            <p:cNvSpPr/>
            <p:nvPr/>
          </p:nvSpPr>
          <p:spPr>
            <a:xfrm>
              <a:off x="517645" y="328474"/>
              <a:ext cx="135189" cy="31175"/>
            </a:xfrm>
            <a:prstGeom prst="rect">
              <a:avLst/>
            </a:prstGeom>
            <a:solidFill>
              <a:srgbClr val="1642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716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499DFA10-9272-6675-1076-DE5A31CB98A1}"/>
                </a:ext>
              </a:extLst>
            </p:cNvPr>
            <p:cNvSpPr/>
            <p:nvPr/>
          </p:nvSpPr>
          <p:spPr>
            <a:xfrm>
              <a:off x="645861" y="327249"/>
              <a:ext cx="135189" cy="31175"/>
            </a:xfrm>
            <a:prstGeom prst="rect">
              <a:avLst/>
            </a:prstGeom>
            <a:solidFill>
              <a:srgbClr val="DB1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716"/>
            </a:p>
          </p:txBody>
        </p:sp>
      </p:grpSp>
    </p:spTree>
    <p:extLst>
      <p:ext uri="{BB962C8B-B14F-4D97-AF65-F5344CB8AC3E}">
        <p14:creationId xmlns:p14="http://schemas.microsoft.com/office/powerpoint/2010/main" val="3496646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92C9E8C-7386-A70A-2394-DF80738C31D2}"/>
              </a:ext>
            </a:extLst>
          </p:cNvPr>
          <p:cNvSpPr txBox="1"/>
          <p:nvPr/>
        </p:nvSpPr>
        <p:spPr>
          <a:xfrm>
            <a:off x="646788" y="907559"/>
            <a:ext cx="1469737" cy="364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766" dirty="0">
                <a:latin typeface="Montserrat" pitchFamily="2" charset="77"/>
              </a:rPr>
              <a:t>Contenido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BC1428F-33F2-5ECD-AC47-04F09B314E5C}"/>
              </a:ext>
            </a:extLst>
          </p:cNvPr>
          <p:cNvSpPr txBox="1"/>
          <p:nvPr/>
        </p:nvSpPr>
        <p:spPr>
          <a:xfrm>
            <a:off x="2151509" y="1626254"/>
            <a:ext cx="351612" cy="22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83" b="1" dirty="0">
                <a:latin typeface="Montserrat ExtraBold" pitchFamily="2" charset="77"/>
              </a:rPr>
              <a:t>01.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2C77391-C181-0CA7-7AEF-F1CC4C99CAD1}"/>
              </a:ext>
            </a:extLst>
          </p:cNvPr>
          <p:cNvSpPr txBox="1"/>
          <p:nvPr/>
        </p:nvSpPr>
        <p:spPr>
          <a:xfrm>
            <a:off x="2116525" y="1856929"/>
            <a:ext cx="421580" cy="22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83" b="1" dirty="0">
                <a:latin typeface="Montserrat ExtraBold" pitchFamily="2" charset="77"/>
              </a:rPr>
              <a:t>02.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4287CBD-57E4-9A05-99D5-0ACA51BE7F96}"/>
              </a:ext>
            </a:extLst>
          </p:cNvPr>
          <p:cNvSpPr txBox="1"/>
          <p:nvPr/>
        </p:nvSpPr>
        <p:spPr>
          <a:xfrm>
            <a:off x="2116525" y="2081960"/>
            <a:ext cx="421580" cy="22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83" b="1" dirty="0">
                <a:latin typeface="Montserrat ExtraBold" pitchFamily="2" charset="77"/>
              </a:rPr>
              <a:t>03.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ADE4F7C-4815-A768-BE7E-24FCF75B0B42}"/>
              </a:ext>
            </a:extLst>
          </p:cNvPr>
          <p:cNvSpPr txBox="1"/>
          <p:nvPr/>
        </p:nvSpPr>
        <p:spPr>
          <a:xfrm>
            <a:off x="2116525" y="2321056"/>
            <a:ext cx="421580" cy="22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83" b="1" dirty="0">
                <a:latin typeface="Montserrat ExtraBold" pitchFamily="2" charset="77"/>
              </a:rPr>
              <a:t>04.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5B8142F-B45D-4F69-C33B-DEFB0275694B}"/>
              </a:ext>
            </a:extLst>
          </p:cNvPr>
          <p:cNvSpPr txBox="1"/>
          <p:nvPr/>
        </p:nvSpPr>
        <p:spPr>
          <a:xfrm>
            <a:off x="3685150" y="1626254"/>
            <a:ext cx="351612" cy="364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83" b="1" dirty="0">
                <a:latin typeface="Montserrat ExtraBold" pitchFamily="2" charset="77"/>
              </a:rPr>
              <a:t>05.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B7F7C1E-75F1-C1D5-3E15-8D09EDE784EB}"/>
              </a:ext>
            </a:extLst>
          </p:cNvPr>
          <p:cNvSpPr txBox="1"/>
          <p:nvPr/>
        </p:nvSpPr>
        <p:spPr>
          <a:xfrm>
            <a:off x="3650165" y="1856929"/>
            <a:ext cx="421580" cy="22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83" b="1" dirty="0">
                <a:latin typeface="Montserrat ExtraBold" pitchFamily="2" charset="77"/>
              </a:rPr>
              <a:t>06.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D770AFA-08E6-6A94-D8AC-8A67D7D70CAC}"/>
              </a:ext>
            </a:extLst>
          </p:cNvPr>
          <p:cNvSpPr txBox="1"/>
          <p:nvPr/>
        </p:nvSpPr>
        <p:spPr>
          <a:xfrm>
            <a:off x="3650165" y="2081960"/>
            <a:ext cx="421580" cy="22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83" b="1" dirty="0">
                <a:latin typeface="Montserrat ExtraBold" pitchFamily="2" charset="77"/>
              </a:rPr>
              <a:t>07.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B7C636A-8EB0-FC51-85EF-D69A2FFC89EF}"/>
              </a:ext>
            </a:extLst>
          </p:cNvPr>
          <p:cNvSpPr txBox="1"/>
          <p:nvPr/>
        </p:nvSpPr>
        <p:spPr>
          <a:xfrm>
            <a:off x="3650165" y="2321056"/>
            <a:ext cx="421580" cy="22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83" b="1" dirty="0">
                <a:latin typeface="Montserrat ExtraBold" pitchFamily="2" charset="77"/>
              </a:rPr>
              <a:t>08.</a:t>
            </a:r>
          </a:p>
        </p:txBody>
      </p:sp>
    </p:spTree>
    <p:extLst>
      <p:ext uri="{BB962C8B-B14F-4D97-AF65-F5344CB8AC3E}">
        <p14:creationId xmlns:p14="http://schemas.microsoft.com/office/powerpoint/2010/main" val="371813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0;p22">
            <a:extLst>
              <a:ext uri="{FF2B5EF4-FFF2-40B4-BE49-F238E27FC236}">
                <a16:creationId xmlns:a16="http://schemas.microsoft.com/office/drawing/2014/main" id="{E0548CA3-D605-BB5D-FD90-671B9A845223}"/>
              </a:ext>
            </a:extLst>
          </p:cNvPr>
          <p:cNvSpPr txBox="1">
            <a:spLocks/>
          </p:cNvSpPr>
          <p:nvPr/>
        </p:nvSpPr>
        <p:spPr>
          <a:xfrm>
            <a:off x="2239603" y="1920489"/>
            <a:ext cx="2561158" cy="40599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245" tIns="21615" rIns="43245" bIns="21615" rtlCol="0" anchor="t" anchorCtr="0">
            <a:noAutofit/>
          </a:bodyPr>
          <a:lstStyle>
            <a:lvl1pPr marL="173987" indent="-173987" algn="l" defTabSz="695950" rtl="0" eaLnBrk="1" latinLnBrk="0" hangingPunct="1">
              <a:lnSpc>
                <a:spcPct val="90000"/>
              </a:lnSpc>
              <a:spcBef>
                <a:spcPts val="761"/>
              </a:spcBef>
              <a:buFont typeface="Arial" panose="020B0604020202020204" pitchFamily="34" charset="0"/>
              <a:buChar char="•"/>
              <a:defRPr sz="21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96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993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5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791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588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386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183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981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5778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504"/>
              </a:spcBef>
              <a:buClr>
                <a:srgbClr val="0054BC"/>
              </a:buClr>
              <a:buSzPts val="2100"/>
              <a:buNone/>
            </a:pPr>
            <a:r>
              <a:rPr lang="es-CO" sz="946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  <a:sym typeface="Work Sans"/>
              </a:rPr>
              <a:t>Espacio para corta información adicional que se requiera</a:t>
            </a:r>
          </a:p>
        </p:txBody>
      </p:sp>
      <p:sp>
        <p:nvSpPr>
          <p:cNvPr id="3" name="Google Shape;141;p22">
            <a:extLst>
              <a:ext uri="{FF2B5EF4-FFF2-40B4-BE49-F238E27FC236}">
                <a16:creationId xmlns:a16="http://schemas.microsoft.com/office/drawing/2014/main" id="{A5D15D84-3D05-92E2-461A-9876716F75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39603" y="1248348"/>
            <a:ext cx="2997106" cy="405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45" tIns="21615" rIns="43245" bIns="21615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SzPts val="1400"/>
            </a:pPr>
            <a:r>
              <a:rPr lang="es-ES" sz="1892" dirty="0">
                <a:solidFill>
                  <a:srgbClr val="000000"/>
                </a:solidFill>
                <a:latin typeface="Montserrat" pitchFamily="2" charset="77"/>
                <a:sym typeface="Work Sans Light"/>
              </a:rPr>
              <a:t>Espacio primer título del </a:t>
            </a:r>
            <a:r>
              <a:rPr lang="es-ES" dirty="0">
                <a:solidFill>
                  <a:srgbClr val="000000"/>
                </a:solidFill>
                <a:latin typeface="Montserrat" pitchFamily="2" charset="77"/>
              </a:rPr>
              <a:t>tema de la presentación</a:t>
            </a:r>
            <a:endParaRPr sz="1892" dirty="0">
              <a:solidFill>
                <a:srgbClr val="000000"/>
              </a:solidFill>
              <a:latin typeface="Montserrat" pitchFamily="2" charset="77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4" name="Google Shape;142;p22">
            <a:extLst>
              <a:ext uri="{FF2B5EF4-FFF2-40B4-BE49-F238E27FC236}">
                <a16:creationId xmlns:a16="http://schemas.microsoft.com/office/drawing/2014/main" id="{C60747C1-924E-6302-FED4-1F35E67C8FE0}"/>
              </a:ext>
            </a:extLst>
          </p:cNvPr>
          <p:cNvSpPr txBox="1">
            <a:spLocks/>
          </p:cNvSpPr>
          <p:nvPr/>
        </p:nvSpPr>
        <p:spPr>
          <a:xfrm>
            <a:off x="446895" y="1080158"/>
            <a:ext cx="1708172" cy="40599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245" tIns="21615" rIns="43245" bIns="21615" rtlCol="0" anchor="ctr" anchorCtr="0">
            <a:noAutofit/>
          </a:bodyPr>
          <a:lstStyle>
            <a:lvl1pPr algn="l" defTabSz="695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4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  <a:buSzPts val="1400"/>
            </a:pPr>
            <a:r>
              <a:rPr lang="es-CO" sz="4540" b="1" dirty="0">
                <a:solidFill>
                  <a:schemeClr val="bg1">
                    <a:lumMod val="50000"/>
                  </a:schemeClr>
                </a:solidFill>
                <a:latin typeface="Montserrat ExtraBold" pitchFamily="2" charset="77"/>
                <a:ea typeface="Work Sans"/>
                <a:cs typeface="Work Sans"/>
                <a:sym typeface="Work Sans"/>
              </a:rPr>
              <a:t>01</a:t>
            </a:r>
            <a:endParaRPr lang="es-CO" sz="4540" b="1" dirty="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74317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14;p28">
            <a:extLst>
              <a:ext uri="{FF2B5EF4-FFF2-40B4-BE49-F238E27FC236}">
                <a16:creationId xmlns:a16="http://schemas.microsoft.com/office/drawing/2014/main" id="{A08BDBE5-993E-30D8-002A-F3E8D41ED989}"/>
              </a:ext>
            </a:extLst>
          </p:cNvPr>
          <p:cNvSpPr txBox="1">
            <a:spLocks/>
          </p:cNvSpPr>
          <p:nvPr/>
        </p:nvSpPr>
        <p:spPr>
          <a:xfrm>
            <a:off x="3747347" y="1646237"/>
            <a:ext cx="1760215" cy="131744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245" tIns="21615" rIns="43245" bIns="21615" rtlCol="0" anchor="t" anchorCtr="0">
            <a:noAutofit/>
          </a:bodyPr>
          <a:lstStyle>
            <a:lvl1pPr marL="173987" indent="-173987" algn="l" defTabSz="695950" rtl="0" eaLnBrk="1" latinLnBrk="0" hangingPunct="1">
              <a:lnSpc>
                <a:spcPct val="90000"/>
              </a:lnSpc>
              <a:spcBef>
                <a:spcPts val="761"/>
              </a:spcBef>
              <a:buFont typeface="Arial" panose="020B0604020202020204" pitchFamily="34" charset="0"/>
              <a:buChar char="•"/>
              <a:defRPr sz="21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96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993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5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791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588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386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183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981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5778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0108" indent="0">
              <a:spcBef>
                <a:spcPts val="504"/>
              </a:spcBef>
              <a:buSzPts val="1100"/>
              <a:buNone/>
            </a:pP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Lorem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ipsum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dolor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sit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amet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,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consectetur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adipiscing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elit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, sed do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eiusmod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tempor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incididunt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ut labore et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dolore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magna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aliqua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. </a:t>
            </a:r>
          </a:p>
          <a:p>
            <a:pPr marL="100108" indent="0">
              <a:spcBef>
                <a:spcPts val="504"/>
              </a:spcBef>
              <a:buSzPts val="1100"/>
              <a:buNone/>
            </a:pP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Ut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enim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ad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minim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veniam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, quis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nostrud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exercitation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ullamco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laboris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nisi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ut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aliquip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ex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ea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commodo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consequat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.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Duis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aute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irure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dolor in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reprehenderit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in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voluptate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velit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esse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cillum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dolore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eu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fugiat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nulla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pariatur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. </a:t>
            </a:r>
          </a:p>
        </p:txBody>
      </p:sp>
      <p:sp>
        <p:nvSpPr>
          <p:cNvPr id="8" name="Google Shape;216;p28">
            <a:extLst>
              <a:ext uri="{FF2B5EF4-FFF2-40B4-BE49-F238E27FC236}">
                <a16:creationId xmlns:a16="http://schemas.microsoft.com/office/drawing/2014/main" id="{3A439926-6E8B-2A53-5A83-BE560BFE39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50680" y="1318264"/>
            <a:ext cx="1483228" cy="405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45" tIns="21615" rIns="43245" bIns="21615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FFFFFF"/>
              </a:buClr>
              <a:buSzPts val="1400"/>
            </a:pPr>
            <a:r>
              <a:rPr lang="es-CO" b="1" dirty="0">
                <a:solidFill>
                  <a:srgbClr val="000000"/>
                </a:solidFill>
                <a:latin typeface="Montserrat ExtraBold" pitchFamily="2" charset="77"/>
              </a:rPr>
              <a:t>Título</a:t>
            </a:r>
            <a:endParaRPr b="1" dirty="0">
              <a:solidFill>
                <a:srgbClr val="000000"/>
              </a:solidFill>
              <a:latin typeface="Montserrat ExtraBold" pitchFamily="2" charset="77"/>
            </a:endParaRPr>
          </a:p>
        </p:txBody>
      </p:sp>
      <p:pic>
        <p:nvPicPr>
          <p:cNvPr id="9" name="Google Shape;218;p28">
            <a:extLst>
              <a:ext uri="{FF2B5EF4-FFF2-40B4-BE49-F238E27FC236}">
                <a16:creationId xmlns:a16="http://schemas.microsoft.com/office/drawing/2014/main" id="{223D3A30-1F07-C9E4-1EDB-B8973E948E2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9644" y="602490"/>
            <a:ext cx="3351391" cy="2243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8560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8EFEBCC5-77B9-CDF8-C8BB-8C258B27FE64}"/>
              </a:ext>
            </a:extLst>
          </p:cNvPr>
          <p:cNvSpPr/>
          <p:nvPr/>
        </p:nvSpPr>
        <p:spPr>
          <a:xfrm>
            <a:off x="285750" y="542925"/>
            <a:ext cx="5200650" cy="1571625"/>
          </a:xfrm>
          <a:prstGeom prst="rect">
            <a:avLst/>
          </a:prstGeom>
          <a:noFill/>
          <a:ln>
            <a:solidFill>
              <a:srgbClr val="1642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Google Shape;244;p32">
            <a:extLst>
              <a:ext uri="{FF2B5EF4-FFF2-40B4-BE49-F238E27FC236}">
                <a16:creationId xmlns:a16="http://schemas.microsoft.com/office/drawing/2014/main" id="{7AC33DE5-BCCF-A626-718A-F221A1DDF3E8}"/>
              </a:ext>
            </a:extLst>
          </p:cNvPr>
          <p:cNvSpPr txBox="1">
            <a:spLocks/>
          </p:cNvSpPr>
          <p:nvPr/>
        </p:nvSpPr>
        <p:spPr>
          <a:xfrm>
            <a:off x="2376649" y="2185698"/>
            <a:ext cx="1483229" cy="538452"/>
          </a:xfrm>
          <a:prstGeom prst="rect">
            <a:avLst/>
          </a:prstGeom>
        </p:spPr>
        <p:txBody>
          <a:bodyPr spcFirstLastPara="1" wrap="square" lIns="43245" tIns="21615" rIns="43245" bIns="21615" anchor="t" anchorCtr="0">
            <a:noAutofit/>
          </a:bodyPr>
          <a:lstStyle>
            <a:lvl1pPr marL="173987" indent="-173987" algn="l" defTabSz="695950" rtl="0" eaLnBrk="1" latinLnBrk="0" hangingPunct="1">
              <a:lnSpc>
                <a:spcPct val="90000"/>
              </a:lnSpc>
              <a:spcBef>
                <a:spcPts val="761"/>
              </a:spcBef>
              <a:buFont typeface="Arial" panose="020B0604020202020204" pitchFamily="34" charset="0"/>
              <a:buChar char="•"/>
              <a:defRPr sz="21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96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993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5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791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588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386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183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981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5778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504"/>
              </a:spcBef>
              <a:buClr>
                <a:srgbClr val="0054BC"/>
              </a:buClr>
              <a:buSzPts val="2100"/>
              <a:buNone/>
            </a:pP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Lorem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ipsum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 dolor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sit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amet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,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consectetur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adipiscing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elit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, sed do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eiusmod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tempor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incididunt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 ut labore et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dolore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 magna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aliqua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. </a:t>
            </a:r>
            <a:endParaRPr lang="es-CO" sz="1344" dirty="0">
              <a:solidFill>
                <a:schemeClr val="bg1">
                  <a:lumMod val="50000"/>
                </a:schemeClr>
              </a:solidFill>
              <a:latin typeface="Montserrat Medium" pitchFamily="2" charset="0"/>
            </a:endParaRPr>
          </a:p>
        </p:txBody>
      </p:sp>
      <p:sp>
        <p:nvSpPr>
          <p:cNvPr id="6" name="Google Shape;244;p32">
            <a:extLst>
              <a:ext uri="{FF2B5EF4-FFF2-40B4-BE49-F238E27FC236}">
                <a16:creationId xmlns:a16="http://schemas.microsoft.com/office/drawing/2014/main" id="{A1631314-0D05-DCBF-E0AE-E0BEC792F380}"/>
              </a:ext>
            </a:extLst>
          </p:cNvPr>
          <p:cNvSpPr txBox="1">
            <a:spLocks/>
          </p:cNvSpPr>
          <p:nvPr/>
        </p:nvSpPr>
        <p:spPr>
          <a:xfrm>
            <a:off x="4003171" y="2185698"/>
            <a:ext cx="1483229" cy="538452"/>
          </a:xfrm>
          <a:prstGeom prst="rect">
            <a:avLst/>
          </a:prstGeom>
        </p:spPr>
        <p:txBody>
          <a:bodyPr spcFirstLastPara="1" wrap="square" lIns="43245" tIns="21615" rIns="43245" bIns="21615" anchor="t" anchorCtr="0">
            <a:noAutofit/>
          </a:bodyPr>
          <a:lstStyle>
            <a:lvl1pPr marL="173987" indent="-173987" algn="l" defTabSz="695950" rtl="0" eaLnBrk="1" latinLnBrk="0" hangingPunct="1">
              <a:lnSpc>
                <a:spcPct val="90000"/>
              </a:lnSpc>
              <a:spcBef>
                <a:spcPts val="761"/>
              </a:spcBef>
              <a:buFont typeface="Arial" panose="020B0604020202020204" pitchFamily="34" charset="0"/>
              <a:buChar char="•"/>
              <a:defRPr sz="21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96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993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5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791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588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386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183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981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5778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504"/>
              </a:spcBef>
              <a:buClr>
                <a:srgbClr val="0054BC"/>
              </a:buClr>
              <a:buSzPts val="2100"/>
              <a:buNone/>
            </a:pP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Lorem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ipsum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 dolor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sit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amet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,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consectetur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adipiscing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elit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, sed do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eiusmod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tempor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incididunt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 ut labore et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dolore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 magna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aliqua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.</a:t>
            </a:r>
            <a:endParaRPr lang="es-CO" sz="1344" dirty="0">
              <a:solidFill>
                <a:schemeClr val="bg1">
                  <a:lumMod val="50000"/>
                </a:schemeClr>
              </a:solidFill>
              <a:latin typeface="Montserrat Medium" pitchFamily="2" charset="0"/>
            </a:endParaRPr>
          </a:p>
        </p:txBody>
      </p:sp>
      <p:sp>
        <p:nvSpPr>
          <p:cNvPr id="7" name="Rectángulo 15">
            <a:extLst>
              <a:ext uri="{FF2B5EF4-FFF2-40B4-BE49-F238E27FC236}">
                <a16:creationId xmlns:a16="http://schemas.microsoft.com/office/drawing/2014/main" id="{0CAC07F4-84FA-BB05-15F9-BF350E2E4311}"/>
              </a:ext>
            </a:extLst>
          </p:cNvPr>
          <p:cNvSpPr/>
          <p:nvPr/>
        </p:nvSpPr>
        <p:spPr>
          <a:xfrm rot="16200000">
            <a:off x="8959" y="1199788"/>
            <a:ext cx="1308568" cy="265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431925" algn="l"/>
              </a:tabLst>
            </a:pPr>
            <a:r>
              <a:rPr lang="es-CO" sz="1500" b="1" dirty="0" err="1">
                <a:solidFill>
                  <a:srgbClr val="004B84"/>
                </a:solidFill>
                <a:latin typeface="Montserrat Medium" pitchFamily="2" charset="0"/>
                <a:ea typeface="Franklin Gothic Medium" charset="0"/>
                <a:cs typeface="Arial" panose="020B0604020202020204" pitchFamily="34" charset="0"/>
              </a:rPr>
              <a:t>pellentesq</a:t>
            </a:r>
            <a:endParaRPr lang="en-US" sz="1500" b="1" dirty="0">
              <a:solidFill>
                <a:srgbClr val="004B84"/>
              </a:solidFill>
              <a:latin typeface="Montserrat Medium" pitchFamily="2" charset="0"/>
              <a:ea typeface="Franklin Gothic Medium" charset="0"/>
              <a:cs typeface="Arial" panose="020B0604020202020204" pitchFamily="34" charset="0"/>
            </a:endParaRPr>
          </a:p>
        </p:txBody>
      </p:sp>
      <p:sp>
        <p:nvSpPr>
          <p:cNvPr id="8" name="12 Elipse">
            <a:extLst>
              <a:ext uri="{FF2B5EF4-FFF2-40B4-BE49-F238E27FC236}">
                <a16:creationId xmlns:a16="http://schemas.microsoft.com/office/drawing/2014/main" id="{D13129F2-1363-B319-C138-6635B14B5160}"/>
              </a:ext>
            </a:extLst>
          </p:cNvPr>
          <p:cNvSpPr/>
          <p:nvPr/>
        </p:nvSpPr>
        <p:spPr>
          <a:xfrm>
            <a:off x="147739" y="1193176"/>
            <a:ext cx="307539" cy="278372"/>
          </a:xfrm>
          <a:prstGeom prst="ellipse">
            <a:avLst/>
          </a:prstGeom>
          <a:solidFill>
            <a:srgbClr val="004B8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prstClr val="white"/>
                </a:solidFill>
                <a:latin typeface="Montserrat Medium" pitchFamily="2" charset="0"/>
                <a:ea typeface="Franklin Gothic Medium" charset="0"/>
                <a:cs typeface="Arial" panose="020B0604020202020204" pitchFamily="34" charset="0"/>
              </a:rPr>
              <a:t>1</a:t>
            </a:r>
          </a:p>
        </p:txBody>
      </p:sp>
      <p:graphicFrame>
        <p:nvGraphicFramePr>
          <p:cNvPr id="9" name="Gráfico 22">
            <a:extLst>
              <a:ext uri="{FF2B5EF4-FFF2-40B4-BE49-F238E27FC236}">
                <a16:creationId xmlns:a16="http://schemas.microsoft.com/office/drawing/2014/main" id="{EB8EBE8F-FCC2-7042-F8F0-FB8E5F6E95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3565756"/>
              </p:ext>
            </p:extLst>
          </p:nvPr>
        </p:nvGraphicFramePr>
        <p:xfrm>
          <a:off x="882686" y="678078"/>
          <a:ext cx="4496920" cy="1308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ángulo 24">
            <a:extLst>
              <a:ext uri="{FF2B5EF4-FFF2-40B4-BE49-F238E27FC236}">
                <a16:creationId xmlns:a16="http://schemas.microsoft.com/office/drawing/2014/main" id="{0399221E-DF3B-37BE-9DD3-84F3BEA96974}"/>
              </a:ext>
            </a:extLst>
          </p:cNvPr>
          <p:cNvSpPr/>
          <p:nvPr/>
        </p:nvSpPr>
        <p:spPr>
          <a:xfrm>
            <a:off x="1133559" y="651517"/>
            <a:ext cx="4269374" cy="2318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 dirty="0" err="1">
                <a:solidFill>
                  <a:srgbClr val="004B84"/>
                </a:solidFill>
                <a:latin typeface="Montserrat Medium" pitchFamily="2" charset="0"/>
                <a:ea typeface="Franklin Gothic Medium" charset="0"/>
                <a:cs typeface="Arial" panose="020B0604020202020204" pitchFamily="34" charset="0"/>
              </a:rPr>
              <a:t>Donec</a:t>
            </a:r>
            <a:r>
              <a:rPr lang="es-CO" sz="1100" dirty="0">
                <a:solidFill>
                  <a:srgbClr val="004B84"/>
                </a:solidFill>
                <a:latin typeface="Montserrat Medium" pitchFamily="2" charset="0"/>
                <a:ea typeface="Franklin Gothic Medium" charset="0"/>
                <a:cs typeface="Arial" panose="020B0604020202020204" pitchFamily="34" charset="0"/>
              </a:rPr>
              <a:t> </a:t>
            </a:r>
            <a:r>
              <a:rPr lang="es-CO" sz="1100" dirty="0" err="1">
                <a:solidFill>
                  <a:srgbClr val="004B84"/>
                </a:solidFill>
                <a:latin typeface="Montserrat Medium" pitchFamily="2" charset="0"/>
                <a:ea typeface="Franklin Gothic Medium" charset="0"/>
                <a:cs typeface="Arial" panose="020B0604020202020204" pitchFamily="34" charset="0"/>
              </a:rPr>
              <a:t>pede</a:t>
            </a:r>
            <a:r>
              <a:rPr lang="es-CO" sz="1100" dirty="0">
                <a:solidFill>
                  <a:srgbClr val="004B84"/>
                </a:solidFill>
                <a:latin typeface="Montserrat Medium" pitchFamily="2" charset="0"/>
                <a:ea typeface="Franklin Gothic Medium" charset="0"/>
                <a:cs typeface="Arial" panose="020B0604020202020204" pitchFamily="34" charset="0"/>
              </a:rPr>
              <a:t> justo, </a:t>
            </a:r>
            <a:r>
              <a:rPr lang="es-CO" sz="1100" dirty="0" err="1">
                <a:solidFill>
                  <a:srgbClr val="004B84"/>
                </a:solidFill>
                <a:latin typeface="Montserrat Medium" pitchFamily="2" charset="0"/>
                <a:ea typeface="Franklin Gothic Medium" charset="0"/>
                <a:cs typeface="Arial" panose="020B0604020202020204" pitchFamily="34" charset="0"/>
              </a:rPr>
              <a:t>fringilla</a:t>
            </a:r>
            <a:r>
              <a:rPr lang="es-CO" sz="1100" dirty="0">
                <a:solidFill>
                  <a:srgbClr val="004B84"/>
                </a:solidFill>
                <a:latin typeface="Montserrat Medium" pitchFamily="2" charset="0"/>
                <a:ea typeface="Franklin Gothic Medium" charset="0"/>
                <a:cs typeface="Arial" panose="020B0604020202020204" pitchFamily="34" charset="0"/>
              </a:rPr>
              <a:t> </a:t>
            </a:r>
            <a:r>
              <a:rPr lang="es-CO" sz="1100" dirty="0" err="1">
                <a:solidFill>
                  <a:srgbClr val="004B84"/>
                </a:solidFill>
                <a:latin typeface="Montserrat Medium" pitchFamily="2" charset="0"/>
                <a:ea typeface="Franklin Gothic Medium" charset="0"/>
                <a:cs typeface="Arial" panose="020B0604020202020204" pitchFamily="34" charset="0"/>
              </a:rPr>
              <a:t>vel</a:t>
            </a:r>
            <a:endParaRPr lang="en-US" sz="1100" dirty="0">
              <a:solidFill>
                <a:srgbClr val="004B84"/>
              </a:solidFill>
              <a:latin typeface="Montserrat Medium" pitchFamily="2" charset="0"/>
              <a:ea typeface="Franklin Gothic Medium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252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10">
            <a:extLst>
              <a:ext uri="{FF2B5EF4-FFF2-40B4-BE49-F238E27FC236}">
                <a16:creationId xmlns:a16="http://schemas.microsoft.com/office/drawing/2014/main" id="{8FC314E8-D18D-255D-8F11-4EDFC6B497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7373" t="3681" r="24678" b="12435"/>
          <a:stretch/>
        </p:blipFill>
        <p:spPr>
          <a:xfrm>
            <a:off x="3462724" y="799701"/>
            <a:ext cx="1986226" cy="1921505"/>
          </a:xfrm>
          <a:prstGeom prst="rect">
            <a:avLst/>
          </a:prstGeom>
        </p:spPr>
      </p:pic>
      <p:sp>
        <p:nvSpPr>
          <p:cNvPr id="7" name="Google Shape;244;p32">
            <a:extLst>
              <a:ext uri="{FF2B5EF4-FFF2-40B4-BE49-F238E27FC236}">
                <a16:creationId xmlns:a16="http://schemas.microsoft.com/office/drawing/2014/main" id="{17762072-5232-ED37-0770-D1194FEDADA4}"/>
              </a:ext>
            </a:extLst>
          </p:cNvPr>
          <p:cNvSpPr txBox="1">
            <a:spLocks/>
          </p:cNvSpPr>
          <p:nvPr/>
        </p:nvSpPr>
        <p:spPr>
          <a:xfrm>
            <a:off x="214238" y="1573230"/>
            <a:ext cx="1483229" cy="1292528"/>
          </a:xfrm>
          <a:prstGeom prst="rect">
            <a:avLst/>
          </a:prstGeom>
        </p:spPr>
        <p:txBody>
          <a:bodyPr spcFirstLastPara="1" wrap="square" lIns="43245" tIns="21615" rIns="43245" bIns="21615" anchor="t" anchorCtr="0">
            <a:noAutofit/>
          </a:bodyPr>
          <a:lstStyle>
            <a:lvl1pPr marL="173987" indent="-173987" algn="l" defTabSz="695950" rtl="0" eaLnBrk="1" latinLnBrk="0" hangingPunct="1">
              <a:lnSpc>
                <a:spcPct val="90000"/>
              </a:lnSpc>
              <a:spcBef>
                <a:spcPts val="761"/>
              </a:spcBef>
              <a:buFont typeface="Arial" panose="020B0604020202020204" pitchFamily="34" charset="0"/>
              <a:buChar char="•"/>
              <a:defRPr sz="21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96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993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5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791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588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386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183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981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5778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504"/>
              </a:spcBef>
              <a:buClr>
                <a:srgbClr val="0054BC"/>
              </a:buClr>
              <a:buSzPts val="2100"/>
              <a:buNone/>
            </a:pP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Lorem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ipsum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 dolor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sit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amet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,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consectetur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adipiscing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elit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, sed do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eiusmod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tempor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incididunt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 ut labore et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dolore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 magna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aliqua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. </a:t>
            </a:r>
          </a:p>
          <a:p>
            <a:pPr marL="0" indent="0">
              <a:lnSpc>
                <a:spcPct val="115000"/>
              </a:lnSpc>
              <a:spcBef>
                <a:spcPts val="504"/>
              </a:spcBef>
              <a:buNone/>
            </a:pP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Ut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enim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 ad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minim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veniam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, quis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nostrud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exercitation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ullamco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laboris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nisi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 ut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aliquip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 ex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ea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 commodo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consequat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.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Duis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aute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irure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 dolor in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reprehenderit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 in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voluptate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velit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esse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cillum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dolore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eu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fugiat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nulla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pariatur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. </a:t>
            </a:r>
            <a:endParaRPr lang="es-CO" sz="1344" dirty="0">
              <a:solidFill>
                <a:schemeClr val="bg1">
                  <a:lumMod val="50000"/>
                </a:schemeClr>
              </a:solidFill>
              <a:latin typeface="Montserrat Medium" pitchFamily="2" charset="0"/>
            </a:endParaRPr>
          </a:p>
        </p:txBody>
      </p:sp>
      <p:sp>
        <p:nvSpPr>
          <p:cNvPr id="8" name="Google Shape;244;p32">
            <a:extLst>
              <a:ext uri="{FF2B5EF4-FFF2-40B4-BE49-F238E27FC236}">
                <a16:creationId xmlns:a16="http://schemas.microsoft.com/office/drawing/2014/main" id="{2E69B333-D040-028C-6EA8-8DA4B1378DAA}"/>
              </a:ext>
            </a:extLst>
          </p:cNvPr>
          <p:cNvSpPr txBox="1">
            <a:spLocks/>
          </p:cNvSpPr>
          <p:nvPr/>
        </p:nvSpPr>
        <p:spPr>
          <a:xfrm>
            <a:off x="1757292" y="1573230"/>
            <a:ext cx="1483229" cy="1292528"/>
          </a:xfrm>
          <a:prstGeom prst="rect">
            <a:avLst/>
          </a:prstGeom>
        </p:spPr>
        <p:txBody>
          <a:bodyPr spcFirstLastPara="1" wrap="square" lIns="43245" tIns="21615" rIns="43245" bIns="21615" anchor="t" anchorCtr="0">
            <a:noAutofit/>
          </a:bodyPr>
          <a:lstStyle>
            <a:lvl1pPr marL="173987" indent="-173987" algn="l" defTabSz="695950" rtl="0" eaLnBrk="1" latinLnBrk="0" hangingPunct="1">
              <a:lnSpc>
                <a:spcPct val="90000"/>
              </a:lnSpc>
              <a:spcBef>
                <a:spcPts val="761"/>
              </a:spcBef>
              <a:buFont typeface="Arial" panose="020B0604020202020204" pitchFamily="34" charset="0"/>
              <a:buChar char="•"/>
              <a:defRPr sz="21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96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993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5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791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588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386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183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981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5778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504"/>
              </a:spcBef>
              <a:buClr>
                <a:srgbClr val="0054BC"/>
              </a:buClr>
              <a:buSzPts val="2100"/>
              <a:buNone/>
            </a:pP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Lorem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ipsum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 dolor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sit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amet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,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consectetur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adipiscing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elit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, sed do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eiusmod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tempor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incididunt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 ut labore et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dolore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 magna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aliqua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. </a:t>
            </a:r>
          </a:p>
          <a:p>
            <a:pPr marL="0" indent="0">
              <a:lnSpc>
                <a:spcPct val="115000"/>
              </a:lnSpc>
              <a:spcBef>
                <a:spcPts val="504"/>
              </a:spcBef>
              <a:buNone/>
            </a:pP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Ut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enim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 ad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minim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veniam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, quis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nostrud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exercitation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ullamco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laboris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nisi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 ut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aliquip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 ex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ea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 commodo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consequat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.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Duis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aute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irure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 dolor in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reprehenderit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 in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voluptate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velit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esse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cillum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dolore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eu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fugiat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nulla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 </a:t>
            </a:r>
            <a:r>
              <a:rPr lang="es-CO" sz="568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pariatur</a:t>
            </a:r>
            <a:r>
              <a:rPr lang="es-CO" sz="568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  <a:ea typeface="Work Sans"/>
                <a:cs typeface="Work Sans"/>
                <a:sym typeface="Work Sans"/>
              </a:rPr>
              <a:t>. </a:t>
            </a:r>
            <a:endParaRPr lang="es-CO" sz="1344" dirty="0">
              <a:solidFill>
                <a:schemeClr val="bg1">
                  <a:lumMod val="50000"/>
                </a:schemeClr>
              </a:solidFill>
              <a:latin typeface="Montserrat Medium" pitchFamily="2" charset="0"/>
            </a:endParaRPr>
          </a:p>
        </p:txBody>
      </p:sp>
      <p:sp>
        <p:nvSpPr>
          <p:cNvPr id="9" name="Google Shape;245;p32">
            <a:extLst>
              <a:ext uri="{FF2B5EF4-FFF2-40B4-BE49-F238E27FC236}">
                <a16:creationId xmlns:a16="http://schemas.microsoft.com/office/drawing/2014/main" id="{8C783DB0-23E3-3540-8C03-C9189DC535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4238" y="700621"/>
            <a:ext cx="1483229" cy="405996"/>
          </a:xfrm>
          <a:prstGeom prst="rect">
            <a:avLst/>
          </a:prstGeom>
        </p:spPr>
        <p:txBody>
          <a:bodyPr spcFirstLastPara="1" wrap="square" lIns="43245" tIns="21615" rIns="43245" bIns="21615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-CO" b="1" dirty="0">
                <a:solidFill>
                  <a:srgbClr val="000000"/>
                </a:solidFill>
                <a:latin typeface="Montserrat SemiBold" pitchFamily="2" charset="77"/>
              </a:rPr>
              <a:t>Título</a:t>
            </a:r>
            <a:endParaRPr b="1" dirty="0">
              <a:solidFill>
                <a:srgbClr val="000000"/>
              </a:solidFill>
              <a:latin typeface="Montserrat SemiBold" pitchFamily="2" charset="77"/>
            </a:endParaRPr>
          </a:p>
        </p:txBody>
      </p:sp>
      <p:sp>
        <p:nvSpPr>
          <p:cNvPr id="10" name="Google Shape;245;p32">
            <a:extLst>
              <a:ext uri="{FF2B5EF4-FFF2-40B4-BE49-F238E27FC236}">
                <a16:creationId xmlns:a16="http://schemas.microsoft.com/office/drawing/2014/main" id="{7EE51B4A-B978-D70A-41D7-B3FE0829C319}"/>
              </a:ext>
            </a:extLst>
          </p:cNvPr>
          <p:cNvSpPr txBox="1">
            <a:spLocks/>
          </p:cNvSpPr>
          <p:nvPr/>
        </p:nvSpPr>
        <p:spPr>
          <a:xfrm>
            <a:off x="214237" y="949988"/>
            <a:ext cx="1483229" cy="405996"/>
          </a:xfrm>
          <a:prstGeom prst="rect">
            <a:avLst/>
          </a:prstGeom>
        </p:spPr>
        <p:txBody>
          <a:bodyPr spcFirstLastPara="1" vert="horz" wrap="square" lIns="43245" tIns="21615" rIns="43245" bIns="21615" rtlCol="0" anchor="ctr" anchorCtr="0">
            <a:noAutofit/>
          </a:bodyPr>
          <a:lstStyle>
            <a:lvl1pPr algn="l" defTabSz="43882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1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O" sz="1800" dirty="0">
                <a:solidFill>
                  <a:schemeClr val="bg1">
                    <a:lumMod val="50000"/>
                  </a:schemeClr>
                </a:solidFill>
                <a:latin typeface="Montserrat Light" pitchFamily="2" charset="0"/>
              </a:rPr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1684704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29A7A474-2060-835C-3D2D-959DE50C2C62}"/>
              </a:ext>
            </a:extLst>
          </p:cNvPr>
          <p:cNvGrpSpPr/>
          <p:nvPr/>
        </p:nvGrpSpPr>
        <p:grpSpPr>
          <a:xfrm>
            <a:off x="239142" y="787125"/>
            <a:ext cx="1513753" cy="2079423"/>
            <a:chOff x="239142" y="736883"/>
            <a:chExt cx="1513753" cy="2079423"/>
          </a:xfrm>
        </p:grpSpPr>
        <p:sp>
          <p:nvSpPr>
            <p:cNvPr id="7" name="Google Shape;276;p36">
              <a:extLst>
                <a:ext uri="{FF2B5EF4-FFF2-40B4-BE49-F238E27FC236}">
                  <a16:creationId xmlns:a16="http://schemas.microsoft.com/office/drawing/2014/main" id="{ECD2BACE-D279-5AFE-7FC6-A520948339DD}"/>
                </a:ext>
              </a:extLst>
            </p:cNvPr>
            <p:cNvSpPr txBox="1">
              <a:spLocks/>
            </p:cNvSpPr>
            <p:nvPr/>
          </p:nvSpPr>
          <p:spPr>
            <a:xfrm>
              <a:off x="239142" y="2028908"/>
              <a:ext cx="1513753" cy="787398"/>
            </a:xfrm>
            <a:prstGeom prst="rect">
              <a:avLst/>
            </a:prstGeom>
          </p:spPr>
          <p:txBody>
            <a:bodyPr spcFirstLastPara="1" wrap="square" lIns="43245" tIns="21615" rIns="43245" bIns="21615" anchor="t" anchorCtr="0">
              <a:noAutofit/>
            </a:bodyPr>
            <a:lstStyle>
              <a:lvl1pPr marL="173987" indent="-173987" algn="l" defTabSz="695950" rtl="0" eaLnBrk="1" latinLnBrk="0" hangingPunct="1">
                <a:lnSpc>
                  <a:spcPct val="90000"/>
                </a:lnSpc>
                <a:spcBef>
                  <a:spcPts val="761"/>
                </a:spcBef>
                <a:buFont typeface="Arial" panose="020B0604020202020204" pitchFamily="34" charset="0"/>
                <a:buChar char="•"/>
                <a:defRPr sz="213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962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82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9937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5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7912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3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65887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3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13862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3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61837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3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09812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3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57787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3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504"/>
                </a:spcBef>
                <a:buNone/>
              </a:pPr>
              <a:r>
                <a:rPr lang="es-CO" sz="4540" b="1" dirty="0">
                  <a:solidFill>
                    <a:srgbClr val="000000"/>
                  </a:solidFill>
                  <a:latin typeface="Montserrat Black" pitchFamily="2" charset="77"/>
                </a:rPr>
                <a:t>40%</a:t>
              </a:r>
            </a:p>
          </p:txBody>
        </p:sp>
        <p:pic>
          <p:nvPicPr>
            <p:cNvPr id="4" name="Imagen 3" descr="Íconos construcción-06.png">
              <a:extLst>
                <a:ext uri="{FF2B5EF4-FFF2-40B4-BE49-F238E27FC236}">
                  <a16:creationId xmlns:a16="http://schemas.microsoft.com/office/drawing/2014/main" id="{F26E967A-86B8-C3CE-92C1-A1FCC4B4B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935" y="736883"/>
              <a:ext cx="1084166" cy="1084166"/>
            </a:xfrm>
            <a:prstGeom prst="rect">
              <a:avLst/>
            </a:prstGeom>
          </p:spPr>
        </p:pic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D6C02697-98FA-D7A9-834F-9015D6BFCA63}"/>
              </a:ext>
            </a:extLst>
          </p:cNvPr>
          <p:cNvGrpSpPr/>
          <p:nvPr/>
        </p:nvGrpSpPr>
        <p:grpSpPr>
          <a:xfrm>
            <a:off x="2168887" y="917092"/>
            <a:ext cx="1513752" cy="1949456"/>
            <a:chOff x="2168886" y="866850"/>
            <a:chExt cx="1513752" cy="1949456"/>
          </a:xfrm>
        </p:grpSpPr>
        <p:sp>
          <p:nvSpPr>
            <p:cNvPr id="8" name="Google Shape;278;p36">
              <a:extLst>
                <a:ext uri="{FF2B5EF4-FFF2-40B4-BE49-F238E27FC236}">
                  <a16:creationId xmlns:a16="http://schemas.microsoft.com/office/drawing/2014/main" id="{51A69993-4126-5562-8D23-74D17B294324}"/>
                </a:ext>
              </a:extLst>
            </p:cNvPr>
            <p:cNvSpPr txBox="1">
              <a:spLocks/>
            </p:cNvSpPr>
            <p:nvPr/>
          </p:nvSpPr>
          <p:spPr>
            <a:xfrm>
              <a:off x="2168886" y="2028908"/>
              <a:ext cx="1513752" cy="787398"/>
            </a:xfrm>
            <a:prstGeom prst="rect">
              <a:avLst/>
            </a:prstGeom>
          </p:spPr>
          <p:txBody>
            <a:bodyPr spcFirstLastPara="1" wrap="square" lIns="43245" tIns="21615" rIns="43245" bIns="21615" anchor="t" anchorCtr="0">
              <a:noAutofit/>
            </a:bodyPr>
            <a:lstStyle>
              <a:lvl1pPr marL="173987" indent="-173987" algn="l" defTabSz="695950" rtl="0" eaLnBrk="1" latinLnBrk="0" hangingPunct="1">
                <a:lnSpc>
                  <a:spcPct val="90000"/>
                </a:lnSpc>
                <a:spcBef>
                  <a:spcPts val="761"/>
                </a:spcBef>
                <a:buFont typeface="Arial" panose="020B0604020202020204" pitchFamily="34" charset="0"/>
                <a:buChar char="•"/>
                <a:defRPr sz="213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962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82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9937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5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7912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3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65887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3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13862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3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61837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3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09812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3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57787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3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504"/>
                </a:spcBef>
                <a:buNone/>
              </a:pPr>
              <a:r>
                <a:rPr lang="es-CO" sz="4540" b="1" dirty="0">
                  <a:solidFill>
                    <a:srgbClr val="000000"/>
                  </a:solidFill>
                  <a:latin typeface="Montserrat Black" pitchFamily="2" charset="77"/>
                </a:rPr>
                <a:t>20%</a:t>
              </a:r>
            </a:p>
          </p:txBody>
        </p: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F1C6836B-3B96-A6A7-BBDB-F07AC650F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2276" y="866850"/>
              <a:ext cx="826972" cy="954199"/>
            </a:xfrm>
            <a:prstGeom prst="rect">
              <a:avLst/>
            </a:prstGeom>
          </p:spPr>
        </p:pic>
      </p:grpSp>
      <p:sp>
        <p:nvSpPr>
          <p:cNvPr id="11" name="Elipse 10">
            <a:extLst>
              <a:ext uri="{FF2B5EF4-FFF2-40B4-BE49-F238E27FC236}">
                <a16:creationId xmlns:a16="http://schemas.microsoft.com/office/drawing/2014/main" id="{213D3C8C-0D92-E31C-3183-35FC83452F68}"/>
              </a:ext>
            </a:extLst>
          </p:cNvPr>
          <p:cNvSpPr/>
          <p:nvPr/>
        </p:nvSpPr>
        <p:spPr>
          <a:xfrm>
            <a:off x="9289133" y="1675779"/>
            <a:ext cx="1615044" cy="16150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6F9FD89A-A597-ACC1-52D2-F5E275E44E74}"/>
              </a:ext>
            </a:extLst>
          </p:cNvPr>
          <p:cNvGrpSpPr/>
          <p:nvPr/>
        </p:nvGrpSpPr>
        <p:grpSpPr>
          <a:xfrm>
            <a:off x="4098631" y="953719"/>
            <a:ext cx="1513752" cy="1912829"/>
            <a:chOff x="3907722" y="903477"/>
            <a:chExt cx="1513752" cy="1912829"/>
          </a:xfrm>
        </p:grpSpPr>
        <p:sp>
          <p:nvSpPr>
            <p:cNvPr id="6" name="Google Shape;274;p36">
              <a:extLst>
                <a:ext uri="{FF2B5EF4-FFF2-40B4-BE49-F238E27FC236}">
                  <a16:creationId xmlns:a16="http://schemas.microsoft.com/office/drawing/2014/main" id="{AE309FA4-32AE-0DE3-3F45-7BB44EFF6AB5}"/>
                </a:ext>
              </a:extLst>
            </p:cNvPr>
            <p:cNvSpPr txBox="1">
              <a:spLocks/>
            </p:cNvSpPr>
            <p:nvPr/>
          </p:nvSpPr>
          <p:spPr>
            <a:xfrm>
              <a:off x="3907722" y="2028908"/>
              <a:ext cx="1513752" cy="787398"/>
            </a:xfrm>
            <a:prstGeom prst="rect">
              <a:avLst/>
            </a:prstGeom>
          </p:spPr>
          <p:txBody>
            <a:bodyPr spcFirstLastPara="1" vert="horz" wrap="square" lIns="43245" tIns="21615" rIns="43245" bIns="21615" rtlCol="0" anchor="t" anchorCtr="0">
              <a:noAutofit/>
            </a:bodyPr>
            <a:lstStyle>
              <a:lvl1pPr marL="173987" indent="-173987" algn="l" defTabSz="695950" rtl="0" eaLnBrk="1" latinLnBrk="0" hangingPunct="1">
                <a:lnSpc>
                  <a:spcPct val="90000"/>
                </a:lnSpc>
                <a:spcBef>
                  <a:spcPts val="761"/>
                </a:spcBef>
                <a:buFont typeface="Arial" panose="020B0604020202020204" pitchFamily="34" charset="0"/>
                <a:buChar char="•"/>
                <a:defRPr sz="213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962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82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9937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5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7912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3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65887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3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13862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3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61837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3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09812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3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57787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3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504"/>
                </a:spcBef>
                <a:buNone/>
              </a:pPr>
              <a:r>
                <a:rPr lang="es-CO" sz="4540" b="1" dirty="0">
                  <a:solidFill>
                    <a:srgbClr val="000000"/>
                  </a:solidFill>
                  <a:latin typeface="Montserrat Black" pitchFamily="2" charset="77"/>
                </a:rPr>
                <a:t>40%</a:t>
              </a:r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ADE1EA63-83F3-E4E1-6949-CDE6B649E7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91013" y="903477"/>
              <a:ext cx="947171" cy="917572"/>
            </a:xfrm>
            <a:prstGeom prst="rect">
              <a:avLst/>
            </a:prstGeom>
          </p:spPr>
        </p:pic>
      </p:grp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B8EA1CC4-FE9D-0940-FEF1-BCB68E5926FA}"/>
              </a:ext>
            </a:extLst>
          </p:cNvPr>
          <p:cNvCxnSpPr>
            <a:cxnSpLocks/>
          </p:cNvCxnSpPr>
          <p:nvPr/>
        </p:nvCxnSpPr>
        <p:spPr>
          <a:xfrm>
            <a:off x="1960891" y="917092"/>
            <a:ext cx="0" cy="1949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12E65B1F-035D-E96E-6E18-1BD06C981C4E}"/>
              </a:ext>
            </a:extLst>
          </p:cNvPr>
          <p:cNvCxnSpPr>
            <a:cxnSpLocks/>
          </p:cNvCxnSpPr>
          <p:nvPr/>
        </p:nvCxnSpPr>
        <p:spPr>
          <a:xfrm>
            <a:off x="3890635" y="917092"/>
            <a:ext cx="0" cy="1949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931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1;p26">
            <a:extLst>
              <a:ext uri="{FF2B5EF4-FFF2-40B4-BE49-F238E27FC236}">
                <a16:creationId xmlns:a16="http://schemas.microsoft.com/office/drawing/2014/main" id="{73103DE3-B701-BBF3-A38E-03B5F4660BB2}"/>
              </a:ext>
            </a:extLst>
          </p:cNvPr>
          <p:cNvSpPr txBox="1">
            <a:spLocks/>
          </p:cNvSpPr>
          <p:nvPr/>
        </p:nvSpPr>
        <p:spPr>
          <a:xfrm>
            <a:off x="2311122" y="1204538"/>
            <a:ext cx="2954214" cy="181688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245" tIns="21615" rIns="43245" bIns="21615" rtlCol="0" anchor="t" anchorCtr="0">
            <a:noAutofit/>
          </a:bodyPr>
          <a:lstStyle>
            <a:lvl1pPr marL="173987" indent="-173987" algn="l" defTabSz="695950" rtl="0" eaLnBrk="1" latinLnBrk="0" hangingPunct="1">
              <a:lnSpc>
                <a:spcPct val="90000"/>
              </a:lnSpc>
              <a:spcBef>
                <a:spcPts val="761"/>
              </a:spcBef>
              <a:buFont typeface="Arial" panose="020B0604020202020204" pitchFamily="34" charset="0"/>
              <a:buChar char="•"/>
              <a:defRPr sz="21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96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993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5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791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588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386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183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981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5778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095" indent="0" algn="just">
              <a:spcBef>
                <a:spcPts val="504"/>
              </a:spcBef>
              <a:buClr>
                <a:srgbClr val="FFFFFF"/>
              </a:buClr>
              <a:buSzPts val="1400"/>
              <a:buNone/>
            </a:pP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Lorem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ipsum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dolor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sit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amet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,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consectetur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adipiscing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elit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, sed do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eiusmod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tempor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incididunt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ut labore et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dolore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magna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aliqua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. Ut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enim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ad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minim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veniam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, quis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nostrud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exercitation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ullamco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laboris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nisi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ut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aliquip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ex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ea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commodo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consequat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.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Duis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aute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irure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dolor in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reprehenderit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in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voluptate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velit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esse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cillum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dolore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eu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fugiat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nulla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pariatur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.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Excepteur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sint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occaecat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cupidatat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non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proident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, sunt in culpa qui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officia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deserunt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mollit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anim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id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est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laborum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.</a:t>
            </a:r>
          </a:p>
          <a:p>
            <a:pPr marL="88095" indent="0">
              <a:spcBef>
                <a:spcPts val="504"/>
              </a:spcBef>
              <a:buClr>
                <a:srgbClr val="FFFFFF"/>
              </a:buClr>
              <a:buSzPts val="1400"/>
              <a:buNone/>
            </a:pPr>
            <a:endParaRPr lang="es-CO" sz="694" dirty="0">
              <a:solidFill>
                <a:schemeClr val="bg1">
                  <a:lumMod val="50000"/>
                </a:schemeClr>
              </a:solidFill>
              <a:latin typeface="Montserrat Medium" pitchFamily="2" charset="0"/>
            </a:endParaRPr>
          </a:p>
          <a:p>
            <a:pPr marL="88095" indent="0" algn="just">
              <a:buClr>
                <a:srgbClr val="FFFFFF"/>
              </a:buClr>
              <a:buSzPts val="1400"/>
              <a:buNone/>
            </a:pP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Lorem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ipsum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dolor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sit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amet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,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consectetur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adipiscing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elit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, sed do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eiusmod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tempor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incididunt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ut labore et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dolore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magna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aliqua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. Ut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enim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ad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minim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veniam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, quis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nostrud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exercitation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ullamco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laboris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nisi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ut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aliquip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ex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ea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commodo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consequat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.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Duis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aute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irure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dolor in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reprehenderit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in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voluptate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velit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esse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cillum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dolore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eu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fugiat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nulla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pariatur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.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Excepteur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sint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occaecat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cupidatat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 non </a:t>
            </a:r>
            <a:r>
              <a:rPr lang="es-CO" sz="694" dirty="0" err="1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proident</a:t>
            </a:r>
            <a:r>
              <a:rPr lang="es-CO" sz="694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, sunt in culpa.</a:t>
            </a:r>
            <a:endParaRPr lang="es-CO" sz="694" dirty="0">
              <a:latin typeface="Montserrat" pitchFamily="2" charset="77"/>
            </a:endParaRPr>
          </a:p>
        </p:txBody>
      </p:sp>
      <p:sp>
        <p:nvSpPr>
          <p:cNvPr id="3" name="Google Shape;202;p26">
            <a:extLst>
              <a:ext uri="{FF2B5EF4-FFF2-40B4-BE49-F238E27FC236}">
                <a16:creationId xmlns:a16="http://schemas.microsoft.com/office/drawing/2014/main" id="{B86C0D2B-A15C-363C-2129-F842ED23D7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81458" y="811521"/>
            <a:ext cx="2716541" cy="40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45" tIns="21615" rIns="43245" bIns="21615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FFFFFF"/>
              </a:buClr>
              <a:buSzPts val="1400"/>
            </a:pPr>
            <a:r>
              <a:rPr lang="es-CO" dirty="0">
                <a:solidFill>
                  <a:srgbClr val="000000"/>
                </a:solidFill>
                <a:latin typeface="Montserrat" pitchFamily="2" charset="77"/>
              </a:rPr>
              <a:t>Espacio Título</a:t>
            </a:r>
            <a:endParaRPr dirty="0">
              <a:solidFill>
                <a:srgbClr val="000000"/>
              </a:solidFill>
              <a:latin typeface="Montserrat" pitchFamily="2" charset="77"/>
            </a:endParaRPr>
          </a:p>
        </p:txBody>
      </p:sp>
      <p:pic>
        <p:nvPicPr>
          <p:cNvPr id="4" name="Imagen 3" descr="Imagen que contiene mapa, texto&#10;&#10;Descripción generada automáticamente">
            <a:extLst>
              <a:ext uri="{FF2B5EF4-FFF2-40B4-BE49-F238E27FC236}">
                <a16:creationId xmlns:a16="http://schemas.microsoft.com/office/drawing/2014/main" id="{734EC933-710C-1FDE-57B4-87C073F672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79" y="743326"/>
            <a:ext cx="1847545" cy="227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211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251</TotalTime>
  <Words>529</Words>
  <Application>Microsoft Office PowerPoint</Application>
  <PresentationFormat>Personalizado</PresentationFormat>
  <Paragraphs>52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3" baseType="lpstr">
      <vt:lpstr>Arial</vt:lpstr>
      <vt:lpstr>Calibri</vt:lpstr>
      <vt:lpstr>Calibri Light</vt:lpstr>
      <vt:lpstr>Helvetica</vt:lpstr>
      <vt:lpstr>Montserrat</vt:lpstr>
      <vt:lpstr>Montserrat Black</vt:lpstr>
      <vt:lpstr>Montserrat ExtraBold</vt:lpstr>
      <vt:lpstr>Montserrat Light</vt:lpstr>
      <vt:lpstr>Montserrat Medium</vt:lpstr>
      <vt:lpstr>Montserrat SemiBold</vt:lpstr>
      <vt:lpstr>Work Sans</vt:lpstr>
      <vt:lpstr>Office Theme</vt:lpstr>
      <vt:lpstr>Presentación de PowerPoint</vt:lpstr>
      <vt:lpstr>Espacio para el título de la presentación</vt:lpstr>
      <vt:lpstr>Presentación de PowerPoint</vt:lpstr>
      <vt:lpstr>Espacio primer título del tema de la presentación</vt:lpstr>
      <vt:lpstr>Título</vt:lpstr>
      <vt:lpstr>Presentación de PowerPoint</vt:lpstr>
      <vt:lpstr>Título</vt:lpstr>
      <vt:lpstr>Presentación de PowerPoint</vt:lpstr>
      <vt:lpstr>Espacio Título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 eduardo cetina pineda</dc:creator>
  <cp:lastModifiedBy>Jeison Alexander Ramirez Sanabria</cp:lastModifiedBy>
  <cp:revision>11</cp:revision>
  <dcterms:created xsi:type="dcterms:W3CDTF">2022-09-09T13:06:51Z</dcterms:created>
  <dcterms:modified xsi:type="dcterms:W3CDTF">2022-12-07T16:06:56Z</dcterms:modified>
</cp:coreProperties>
</file>